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8" r:id="rId2"/>
    <p:sldMasterId id="2147483666" r:id="rId3"/>
  </p:sldMasterIdLst>
  <p:sldIdLst>
    <p:sldId id="256" r:id="rId4"/>
    <p:sldId id="258" r:id="rId5"/>
    <p:sldId id="259" r:id="rId6"/>
    <p:sldId id="260" r:id="rId7"/>
    <p:sldId id="261" r:id="rId8"/>
    <p:sldId id="262" r:id="rId9"/>
    <p:sldId id="263" r:id="rId10"/>
    <p:sldId id="264" r:id="rId11"/>
    <p:sldId id="265" r:id="rId12"/>
    <p:sldId id="266" r:id="rId13"/>
    <p:sldId id="267" r:id="rId14"/>
    <p:sldId id="272" r:id="rId15"/>
    <p:sldId id="273" r:id="rId16"/>
    <p:sldId id="274" r:id="rId17"/>
    <p:sldId id="275" r:id="rId18"/>
    <p:sldId id="276" r:id="rId19"/>
    <p:sldId id="279" r:id="rId20"/>
    <p:sldId id="280" r:id="rId21"/>
    <p:sldId id="281" r:id="rId22"/>
    <p:sldId id="282" r:id="rId23"/>
    <p:sldId id="283" r:id="rId24"/>
    <p:sldId id="284" r:id="rId25"/>
    <p:sldId id="285" r:id="rId26"/>
    <p:sldId id="288" r:id="rId27"/>
    <p:sldId id="289" r:id="rId28"/>
    <p:sldId id="290" r:id="rId29"/>
    <p:sldId id="287" r:id="rId30"/>
  </p:sldIdLst>
  <p:sldSz cx="7569200" cy="10699750"/>
  <p:notesSz cx="7569200" cy="106997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796" y="-6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7690" y="3316922"/>
            <a:ext cx="6433820" cy="2246947"/>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35380" y="5991860"/>
            <a:ext cx="5298440" cy="26749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12/11/2023</a:t>
            </a:fld>
            <a:endParaRPr lang="en-US"/>
          </a:p>
        </p:txBody>
      </p:sp>
      <p:sp>
        <p:nvSpPr>
          <p:cNvPr id="6" name="Holder 6"/>
          <p:cNvSpPr>
            <a:spLocks noGrp="1"/>
          </p:cNvSpPr>
          <p:nvPr>
            <p:ph type="sldNum" sz="quarter" idx="7"/>
          </p:nvPr>
        </p:nvSpPr>
        <p:spPr/>
        <p:txBody>
          <a:bodyPr lIns="0" tIns="0" rIns="0" bIns="0"/>
          <a:lstStyle>
            <a:lvl1pPr>
              <a:defRPr sz="1100" b="0" i="0">
                <a:solidFill>
                  <a:schemeClr val="tx1"/>
                </a:solidFill>
                <a:latin typeface="Carlito"/>
                <a:cs typeface="Carlito"/>
              </a:defRPr>
            </a:lvl1pPr>
          </a:lstStyle>
          <a:p>
            <a:pPr marL="38100">
              <a:lnSpc>
                <a:spcPts val="1150"/>
              </a:lnSpc>
            </a:pPr>
            <a:fld id="{81D60167-4931-47E6-BA6A-407CBD079E47}" type="slidenum">
              <a:rPr dirty="0"/>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09812-D24E-4078-806F-4F2AD70672E5}"/>
              </a:ext>
            </a:extLst>
          </p:cNvPr>
          <p:cNvSpPr>
            <a:spLocks noGrp="1"/>
          </p:cNvSpPr>
          <p:nvPr>
            <p:ph type="title"/>
          </p:nvPr>
        </p:nvSpPr>
        <p:spPr>
          <a:xfrm>
            <a:off x="520700" y="569913"/>
            <a:ext cx="6529388" cy="206851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A61DA4D-E454-462D-96A0-28BF92DD380B}"/>
              </a:ext>
            </a:extLst>
          </p:cNvPr>
          <p:cNvSpPr>
            <a:spLocks noGrp="1"/>
          </p:cNvSpPr>
          <p:nvPr>
            <p:ph type="body" idx="1"/>
          </p:nvPr>
        </p:nvSpPr>
        <p:spPr>
          <a:xfrm>
            <a:off x="520700" y="2622550"/>
            <a:ext cx="3203575" cy="1285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2B88814-656F-492A-A52D-CD137262FD71}"/>
              </a:ext>
            </a:extLst>
          </p:cNvPr>
          <p:cNvSpPr>
            <a:spLocks noGrp="1"/>
          </p:cNvSpPr>
          <p:nvPr>
            <p:ph sz="half" idx="2"/>
          </p:nvPr>
        </p:nvSpPr>
        <p:spPr>
          <a:xfrm>
            <a:off x="520700" y="3908425"/>
            <a:ext cx="3203575" cy="5748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E4E0127-B8B3-4F8C-BEFF-2F031C23D72D}"/>
              </a:ext>
            </a:extLst>
          </p:cNvPr>
          <p:cNvSpPr>
            <a:spLocks noGrp="1"/>
          </p:cNvSpPr>
          <p:nvPr>
            <p:ph type="body" sz="quarter" idx="3"/>
          </p:nvPr>
        </p:nvSpPr>
        <p:spPr>
          <a:xfrm>
            <a:off x="3832225" y="2622550"/>
            <a:ext cx="3217863" cy="1285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CEAFA7B-F2A9-40D7-8C78-612DABCBB3B7}"/>
              </a:ext>
            </a:extLst>
          </p:cNvPr>
          <p:cNvSpPr>
            <a:spLocks noGrp="1"/>
          </p:cNvSpPr>
          <p:nvPr>
            <p:ph sz="quarter" idx="4"/>
          </p:nvPr>
        </p:nvSpPr>
        <p:spPr>
          <a:xfrm>
            <a:off x="3832225" y="3908425"/>
            <a:ext cx="3217863" cy="5748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54379DD-5625-4B09-9BA8-D2C4DA623576}"/>
              </a:ext>
            </a:extLst>
          </p:cNvPr>
          <p:cNvSpPr>
            <a:spLocks noGrp="1"/>
          </p:cNvSpPr>
          <p:nvPr>
            <p:ph type="dt" sz="half" idx="10"/>
          </p:nvPr>
        </p:nvSpPr>
        <p:spPr/>
        <p:txBody>
          <a:bodyPr/>
          <a:lstStyle/>
          <a:p>
            <a:fld id="{41B98A02-3DEA-474A-A32D-4FF786532C79}" type="datetimeFigureOut">
              <a:rPr lang="en-IN" smtClean="0"/>
              <a:t>11-12-2023</a:t>
            </a:fld>
            <a:endParaRPr lang="en-IN"/>
          </a:p>
        </p:txBody>
      </p:sp>
      <p:sp>
        <p:nvSpPr>
          <p:cNvPr id="8" name="Footer Placeholder 7">
            <a:extLst>
              <a:ext uri="{FF2B5EF4-FFF2-40B4-BE49-F238E27FC236}">
                <a16:creationId xmlns:a16="http://schemas.microsoft.com/office/drawing/2014/main" id="{D04B7E7F-8A2E-431D-806A-D2718690896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4576A57-5E1C-42AB-8F6B-3F478345DF9A}"/>
              </a:ext>
            </a:extLst>
          </p:cNvPr>
          <p:cNvSpPr>
            <a:spLocks noGrp="1"/>
          </p:cNvSpPr>
          <p:nvPr>
            <p:ph type="sldNum" sz="quarter" idx="12"/>
          </p:nvPr>
        </p:nvSpPr>
        <p:spPr/>
        <p:txBody>
          <a:bodyPr/>
          <a:lstStyle/>
          <a:p>
            <a:fld id="{5B3595F8-C217-4F2A-9BD5-1E478BE7F6D5}" type="slidenum">
              <a:rPr lang="en-IN" smtClean="0"/>
              <a:t>‹#›</a:t>
            </a:fld>
            <a:endParaRPr lang="en-IN"/>
          </a:p>
        </p:txBody>
      </p:sp>
    </p:spTree>
    <p:extLst>
      <p:ext uri="{BB962C8B-B14F-4D97-AF65-F5344CB8AC3E}">
        <p14:creationId xmlns:p14="http://schemas.microsoft.com/office/powerpoint/2010/main" val="348579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FD495-296A-4772-91AA-D78D909EB1E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EFC1152-7086-4364-A737-6929FD2025C1}"/>
              </a:ext>
            </a:extLst>
          </p:cNvPr>
          <p:cNvSpPr>
            <a:spLocks noGrp="1"/>
          </p:cNvSpPr>
          <p:nvPr>
            <p:ph type="dt" sz="half" idx="10"/>
          </p:nvPr>
        </p:nvSpPr>
        <p:spPr/>
        <p:txBody>
          <a:bodyPr/>
          <a:lstStyle/>
          <a:p>
            <a:fld id="{41B98A02-3DEA-474A-A32D-4FF786532C79}" type="datetimeFigureOut">
              <a:rPr lang="en-IN" smtClean="0"/>
              <a:t>11-12-2023</a:t>
            </a:fld>
            <a:endParaRPr lang="en-IN"/>
          </a:p>
        </p:txBody>
      </p:sp>
      <p:sp>
        <p:nvSpPr>
          <p:cNvPr id="4" name="Footer Placeholder 3">
            <a:extLst>
              <a:ext uri="{FF2B5EF4-FFF2-40B4-BE49-F238E27FC236}">
                <a16:creationId xmlns:a16="http://schemas.microsoft.com/office/drawing/2014/main" id="{05C1E53F-59B0-44E2-8599-3D8A029C184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5C8DA8D-D99B-413D-B2B8-7B480824E599}"/>
              </a:ext>
            </a:extLst>
          </p:cNvPr>
          <p:cNvSpPr>
            <a:spLocks noGrp="1"/>
          </p:cNvSpPr>
          <p:nvPr>
            <p:ph type="sldNum" sz="quarter" idx="12"/>
          </p:nvPr>
        </p:nvSpPr>
        <p:spPr/>
        <p:txBody>
          <a:bodyPr/>
          <a:lstStyle/>
          <a:p>
            <a:fld id="{5B3595F8-C217-4F2A-9BD5-1E478BE7F6D5}" type="slidenum">
              <a:rPr lang="en-IN" smtClean="0"/>
              <a:t>‹#›</a:t>
            </a:fld>
            <a:endParaRPr lang="en-IN"/>
          </a:p>
        </p:txBody>
      </p:sp>
    </p:spTree>
    <p:extLst>
      <p:ext uri="{BB962C8B-B14F-4D97-AF65-F5344CB8AC3E}">
        <p14:creationId xmlns:p14="http://schemas.microsoft.com/office/powerpoint/2010/main" val="29915885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E57CD0-B345-439E-B86A-11C700688F69}"/>
              </a:ext>
            </a:extLst>
          </p:cNvPr>
          <p:cNvSpPr>
            <a:spLocks noGrp="1"/>
          </p:cNvSpPr>
          <p:nvPr>
            <p:ph type="dt" sz="half" idx="10"/>
          </p:nvPr>
        </p:nvSpPr>
        <p:spPr/>
        <p:txBody>
          <a:bodyPr/>
          <a:lstStyle/>
          <a:p>
            <a:fld id="{41B98A02-3DEA-474A-A32D-4FF786532C79}" type="datetimeFigureOut">
              <a:rPr lang="en-IN" smtClean="0"/>
              <a:t>11-12-2023</a:t>
            </a:fld>
            <a:endParaRPr lang="en-IN"/>
          </a:p>
        </p:txBody>
      </p:sp>
      <p:sp>
        <p:nvSpPr>
          <p:cNvPr id="3" name="Footer Placeholder 2">
            <a:extLst>
              <a:ext uri="{FF2B5EF4-FFF2-40B4-BE49-F238E27FC236}">
                <a16:creationId xmlns:a16="http://schemas.microsoft.com/office/drawing/2014/main" id="{8EB25B72-9B74-4CC3-A230-DD8A270592A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84514BD-499B-47A6-800F-90BF55A86BA9}"/>
              </a:ext>
            </a:extLst>
          </p:cNvPr>
          <p:cNvSpPr>
            <a:spLocks noGrp="1"/>
          </p:cNvSpPr>
          <p:nvPr>
            <p:ph type="sldNum" sz="quarter" idx="12"/>
          </p:nvPr>
        </p:nvSpPr>
        <p:spPr/>
        <p:txBody>
          <a:bodyPr/>
          <a:lstStyle/>
          <a:p>
            <a:fld id="{5B3595F8-C217-4F2A-9BD5-1E478BE7F6D5}" type="slidenum">
              <a:rPr lang="en-IN" smtClean="0"/>
              <a:t>‹#›</a:t>
            </a:fld>
            <a:endParaRPr lang="en-IN"/>
          </a:p>
        </p:txBody>
      </p:sp>
    </p:spTree>
    <p:extLst>
      <p:ext uri="{BB962C8B-B14F-4D97-AF65-F5344CB8AC3E}">
        <p14:creationId xmlns:p14="http://schemas.microsoft.com/office/powerpoint/2010/main" val="2507131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2E9F2-1978-4374-9C66-33A6C19890FF}"/>
              </a:ext>
            </a:extLst>
          </p:cNvPr>
          <p:cNvSpPr>
            <a:spLocks noGrp="1"/>
          </p:cNvSpPr>
          <p:nvPr>
            <p:ph type="title"/>
          </p:nvPr>
        </p:nvSpPr>
        <p:spPr>
          <a:xfrm>
            <a:off x="520700" y="712788"/>
            <a:ext cx="2441575" cy="2497137"/>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AE8537C-2BA7-4C5C-9A02-B93763946D04}"/>
              </a:ext>
            </a:extLst>
          </p:cNvPr>
          <p:cNvSpPr>
            <a:spLocks noGrp="1"/>
          </p:cNvSpPr>
          <p:nvPr>
            <p:ph idx="1"/>
          </p:nvPr>
        </p:nvSpPr>
        <p:spPr>
          <a:xfrm>
            <a:off x="3217863" y="1539875"/>
            <a:ext cx="3832225" cy="76041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ACFC820-EC47-4C3B-8CA4-497C5743C002}"/>
              </a:ext>
            </a:extLst>
          </p:cNvPr>
          <p:cNvSpPr>
            <a:spLocks noGrp="1"/>
          </p:cNvSpPr>
          <p:nvPr>
            <p:ph type="body" sz="half" idx="2"/>
          </p:nvPr>
        </p:nvSpPr>
        <p:spPr>
          <a:xfrm>
            <a:off x="520700" y="3209925"/>
            <a:ext cx="2441575" cy="59467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A2BF76-99DE-41C8-A2E2-CAEC31485AC1}"/>
              </a:ext>
            </a:extLst>
          </p:cNvPr>
          <p:cNvSpPr>
            <a:spLocks noGrp="1"/>
          </p:cNvSpPr>
          <p:nvPr>
            <p:ph type="dt" sz="half" idx="10"/>
          </p:nvPr>
        </p:nvSpPr>
        <p:spPr/>
        <p:txBody>
          <a:bodyPr/>
          <a:lstStyle/>
          <a:p>
            <a:fld id="{41B98A02-3DEA-474A-A32D-4FF786532C79}" type="datetimeFigureOut">
              <a:rPr lang="en-IN" smtClean="0"/>
              <a:t>11-12-2023</a:t>
            </a:fld>
            <a:endParaRPr lang="en-IN"/>
          </a:p>
        </p:txBody>
      </p:sp>
      <p:sp>
        <p:nvSpPr>
          <p:cNvPr id="6" name="Footer Placeholder 5">
            <a:extLst>
              <a:ext uri="{FF2B5EF4-FFF2-40B4-BE49-F238E27FC236}">
                <a16:creationId xmlns:a16="http://schemas.microsoft.com/office/drawing/2014/main" id="{EFA20D97-CD26-4957-BB9F-BCA1F7D6F3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CB3BD6B-7D8E-4ABA-BF89-0546FABD2837}"/>
              </a:ext>
            </a:extLst>
          </p:cNvPr>
          <p:cNvSpPr>
            <a:spLocks noGrp="1"/>
          </p:cNvSpPr>
          <p:nvPr>
            <p:ph type="sldNum" sz="quarter" idx="12"/>
          </p:nvPr>
        </p:nvSpPr>
        <p:spPr/>
        <p:txBody>
          <a:bodyPr/>
          <a:lstStyle/>
          <a:p>
            <a:fld id="{5B3595F8-C217-4F2A-9BD5-1E478BE7F6D5}" type="slidenum">
              <a:rPr lang="en-IN" smtClean="0"/>
              <a:t>‹#›</a:t>
            </a:fld>
            <a:endParaRPr lang="en-IN"/>
          </a:p>
        </p:txBody>
      </p:sp>
    </p:spTree>
    <p:extLst>
      <p:ext uri="{BB962C8B-B14F-4D97-AF65-F5344CB8AC3E}">
        <p14:creationId xmlns:p14="http://schemas.microsoft.com/office/powerpoint/2010/main" val="1480846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AC9D8-833A-4DAD-BB6F-3F47871473B8}"/>
              </a:ext>
            </a:extLst>
          </p:cNvPr>
          <p:cNvSpPr>
            <a:spLocks noGrp="1"/>
          </p:cNvSpPr>
          <p:nvPr>
            <p:ph type="title"/>
          </p:nvPr>
        </p:nvSpPr>
        <p:spPr>
          <a:xfrm>
            <a:off x="520700" y="712788"/>
            <a:ext cx="2441575" cy="2497137"/>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74667A0-F602-40C1-9A55-B4CBA024D45D}"/>
              </a:ext>
            </a:extLst>
          </p:cNvPr>
          <p:cNvSpPr>
            <a:spLocks noGrp="1"/>
          </p:cNvSpPr>
          <p:nvPr>
            <p:ph type="pic" idx="1"/>
          </p:nvPr>
        </p:nvSpPr>
        <p:spPr>
          <a:xfrm>
            <a:off x="3217863" y="1539875"/>
            <a:ext cx="3832225" cy="76041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74B6E0C-42B7-4B56-A5DF-E5CEF0822F6D}"/>
              </a:ext>
            </a:extLst>
          </p:cNvPr>
          <p:cNvSpPr>
            <a:spLocks noGrp="1"/>
          </p:cNvSpPr>
          <p:nvPr>
            <p:ph type="body" sz="half" idx="2"/>
          </p:nvPr>
        </p:nvSpPr>
        <p:spPr>
          <a:xfrm>
            <a:off x="520700" y="3209925"/>
            <a:ext cx="2441575" cy="59467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523CDA-072E-4577-9E45-4AC06A38AF39}"/>
              </a:ext>
            </a:extLst>
          </p:cNvPr>
          <p:cNvSpPr>
            <a:spLocks noGrp="1"/>
          </p:cNvSpPr>
          <p:nvPr>
            <p:ph type="dt" sz="half" idx="10"/>
          </p:nvPr>
        </p:nvSpPr>
        <p:spPr/>
        <p:txBody>
          <a:bodyPr/>
          <a:lstStyle/>
          <a:p>
            <a:fld id="{41B98A02-3DEA-474A-A32D-4FF786532C79}" type="datetimeFigureOut">
              <a:rPr lang="en-IN" smtClean="0"/>
              <a:t>11-12-2023</a:t>
            </a:fld>
            <a:endParaRPr lang="en-IN"/>
          </a:p>
        </p:txBody>
      </p:sp>
      <p:sp>
        <p:nvSpPr>
          <p:cNvPr id="6" name="Footer Placeholder 5">
            <a:extLst>
              <a:ext uri="{FF2B5EF4-FFF2-40B4-BE49-F238E27FC236}">
                <a16:creationId xmlns:a16="http://schemas.microsoft.com/office/drawing/2014/main" id="{37314AA4-F313-4A2B-AAA1-E7A49B773E2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DE306A3-6311-454F-80CD-38B3428D7232}"/>
              </a:ext>
            </a:extLst>
          </p:cNvPr>
          <p:cNvSpPr>
            <a:spLocks noGrp="1"/>
          </p:cNvSpPr>
          <p:nvPr>
            <p:ph type="sldNum" sz="quarter" idx="12"/>
          </p:nvPr>
        </p:nvSpPr>
        <p:spPr/>
        <p:txBody>
          <a:bodyPr/>
          <a:lstStyle/>
          <a:p>
            <a:fld id="{5B3595F8-C217-4F2A-9BD5-1E478BE7F6D5}" type="slidenum">
              <a:rPr lang="en-IN" smtClean="0"/>
              <a:t>‹#›</a:t>
            </a:fld>
            <a:endParaRPr lang="en-IN"/>
          </a:p>
        </p:txBody>
      </p:sp>
    </p:spTree>
    <p:extLst>
      <p:ext uri="{BB962C8B-B14F-4D97-AF65-F5344CB8AC3E}">
        <p14:creationId xmlns:p14="http://schemas.microsoft.com/office/powerpoint/2010/main" val="3917298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D83AB-8BFF-4F01-B14F-88A931D80A1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65243BE-9EA1-476C-B5FD-C505AAF44E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92B3CF-FC7C-4246-9671-7CAD51059E50}"/>
              </a:ext>
            </a:extLst>
          </p:cNvPr>
          <p:cNvSpPr>
            <a:spLocks noGrp="1"/>
          </p:cNvSpPr>
          <p:nvPr>
            <p:ph type="dt" sz="half" idx="10"/>
          </p:nvPr>
        </p:nvSpPr>
        <p:spPr/>
        <p:txBody>
          <a:bodyPr/>
          <a:lstStyle/>
          <a:p>
            <a:fld id="{41B98A02-3DEA-474A-A32D-4FF786532C79}" type="datetimeFigureOut">
              <a:rPr lang="en-IN" smtClean="0"/>
              <a:t>11-12-2023</a:t>
            </a:fld>
            <a:endParaRPr lang="en-IN"/>
          </a:p>
        </p:txBody>
      </p:sp>
      <p:sp>
        <p:nvSpPr>
          <p:cNvPr id="5" name="Footer Placeholder 4">
            <a:extLst>
              <a:ext uri="{FF2B5EF4-FFF2-40B4-BE49-F238E27FC236}">
                <a16:creationId xmlns:a16="http://schemas.microsoft.com/office/drawing/2014/main" id="{086C50E7-6A5D-465C-B1DB-996B69EE05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332766A-EF22-4ACD-A5EE-633206C86C4F}"/>
              </a:ext>
            </a:extLst>
          </p:cNvPr>
          <p:cNvSpPr>
            <a:spLocks noGrp="1"/>
          </p:cNvSpPr>
          <p:nvPr>
            <p:ph type="sldNum" sz="quarter" idx="12"/>
          </p:nvPr>
        </p:nvSpPr>
        <p:spPr/>
        <p:txBody>
          <a:bodyPr/>
          <a:lstStyle/>
          <a:p>
            <a:fld id="{5B3595F8-C217-4F2A-9BD5-1E478BE7F6D5}" type="slidenum">
              <a:rPr lang="en-IN" smtClean="0"/>
              <a:t>‹#›</a:t>
            </a:fld>
            <a:endParaRPr lang="en-IN"/>
          </a:p>
        </p:txBody>
      </p:sp>
    </p:spTree>
    <p:extLst>
      <p:ext uri="{BB962C8B-B14F-4D97-AF65-F5344CB8AC3E}">
        <p14:creationId xmlns:p14="http://schemas.microsoft.com/office/powerpoint/2010/main" val="3457303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3C7547-49F8-4B1D-AEC8-B82352714546}"/>
              </a:ext>
            </a:extLst>
          </p:cNvPr>
          <p:cNvSpPr>
            <a:spLocks noGrp="1"/>
          </p:cNvSpPr>
          <p:nvPr>
            <p:ph type="title" orient="vert"/>
          </p:nvPr>
        </p:nvSpPr>
        <p:spPr>
          <a:xfrm>
            <a:off x="5416550" y="569913"/>
            <a:ext cx="1631950" cy="9067800"/>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677BFBF-8C61-4545-A7A0-9F567CBAD0FA}"/>
              </a:ext>
            </a:extLst>
          </p:cNvPr>
          <p:cNvSpPr>
            <a:spLocks noGrp="1"/>
          </p:cNvSpPr>
          <p:nvPr>
            <p:ph type="body" orient="vert" idx="1"/>
          </p:nvPr>
        </p:nvSpPr>
        <p:spPr>
          <a:xfrm>
            <a:off x="520700" y="569913"/>
            <a:ext cx="4743450" cy="9067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64D90E-5F07-4979-B20C-25C7C2998115}"/>
              </a:ext>
            </a:extLst>
          </p:cNvPr>
          <p:cNvSpPr>
            <a:spLocks noGrp="1"/>
          </p:cNvSpPr>
          <p:nvPr>
            <p:ph type="dt" sz="half" idx="10"/>
          </p:nvPr>
        </p:nvSpPr>
        <p:spPr/>
        <p:txBody>
          <a:bodyPr/>
          <a:lstStyle/>
          <a:p>
            <a:fld id="{41B98A02-3DEA-474A-A32D-4FF786532C79}" type="datetimeFigureOut">
              <a:rPr lang="en-IN" smtClean="0"/>
              <a:t>11-12-2023</a:t>
            </a:fld>
            <a:endParaRPr lang="en-IN"/>
          </a:p>
        </p:txBody>
      </p:sp>
      <p:sp>
        <p:nvSpPr>
          <p:cNvPr id="5" name="Footer Placeholder 4">
            <a:extLst>
              <a:ext uri="{FF2B5EF4-FFF2-40B4-BE49-F238E27FC236}">
                <a16:creationId xmlns:a16="http://schemas.microsoft.com/office/drawing/2014/main" id="{AB866D03-177F-4409-AAF0-014ECCC095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AD8197-D78F-4CE7-BF24-BE8868A4F2CF}"/>
              </a:ext>
            </a:extLst>
          </p:cNvPr>
          <p:cNvSpPr>
            <a:spLocks noGrp="1"/>
          </p:cNvSpPr>
          <p:nvPr>
            <p:ph type="sldNum" sz="quarter" idx="12"/>
          </p:nvPr>
        </p:nvSpPr>
        <p:spPr/>
        <p:txBody>
          <a:bodyPr/>
          <a:lstStyle/>
          <a:p>
            <a:fld id="{5B3595F8-C217-4F2A-9BD5-1E478BE7F6D5}" type="slidenum">
              <a:rPr lang="en-IN" smtClean="0"/>
              <a:t>‹#›</a:t>
            </a:fld>
            <a:endParaRPr lang="en-IN"/>
          </a:p>
        </p:txBody>
      </p:sp>
    </p:spTree>
    <p:extLst>
      <p:ext uri="{BB962C8B-B14F-4D97-AF65-F5344CB8AC3E}">
        <p14:creationId xmlns:p14="http://schemas.microsoft.com/office/powerpoint/2010/main" val="3484604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01EAE-042C-42CE-8621-FBDDFEAF58F4}"/>
              </a:ext>
            </a:extLst>
          </p:cNvPr>
          <p:cNvSpPr>
            <a:spLocks noGrp="1"/>
          </p:cNvSpPr>
          <p:nvPr>
            <p:ph type="ctrTitle"/>
          </p:nvPr>
        </p:nvSpPr>
        <p:spPr>
          <a:xfrm>
            <a:off x="946150" y="1751013"/>
            <a:ext cx="5676900" cy="3725862"/>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FC319B4-B735-4920-B577-3ADE87B95684}"/>
              </a:ext>
            </a:extLst>
          </p:cNvPr>
          <p:cNvSpPr>
            <a:spLocks noGrp="1"/>
          </p:cNvSpPr>
          <p:nvPr>
            <p:ph type="subTitle" idx="1"/>
          </p:nvPr>
        </p:nvSpPr>
        <p:spPr>
          <a:xfrm>
            <a:off x="946150" y="5619750"/>
            <a:ext cx="5676900" cy="25828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7F4094E-3E78-4ED4-9950-7015E06A58ED}"/>
              </a:ext>
            </a:extLst>
          </p:cNvPr>
          <p:cNvSpPr>
            <a:spLocks noGrp="1"/>
          </p:cNvSpPr>
          <p:nvPr>
            <p:ph type="dt" sz="half" idx="10"/>
          </p:nvPr>
        </p:nvSpPr>
        <p:spPr/>
        <p:txBody>
          <a:bodyPr/>
          <a:lstStyle/>
          <a:p>
            <a:fld id="{C750DAC8-406B-4228-9CEC-0DA1621F9CDE}" type="datetimeFigureOut">
              <a:rPr lang="en-IN" smtClean="0"/>
              <a:t>11-12-2023</a:t>
            </a:fld>
            <a:endParaRPr lang="en-IN"/>
          </a:p>
        </p:txBody>
      </p:sp>
      <p:sp>
        <p:nvSpPr>
          <p:cNvPr id="5" name="Footer Placeholder 4">
            <a:extLst>
              <a:ext uri="{FF2B5EF4-FFF2-40B4-BE49-F238E27FC236}">
                <a16:creationId xmlns:a16="http://schemas.microsoft.com/office/drawing/2014/main" id="{7891FEA3-DCA2-40D8-93B0-EE59B63EBD0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318ECE-7B5F-4699-92D7-1D979A451D22}"/>
              </a:ext>
            </a:extLst>
          </p:cNvPr>
          <p:cNvSpPr>
            <a:spLocks noGrp="1"/>
          </p:cNvSpPr>
          <p:nvPr>
            <p:ph type="sldNum" sz="quarter" idx="12"/>
          </p:nvPr>
        </p:nvSpPr>
        <p:spPr/>
        <p:txBody>
          <a:bodyPr/>
          <a:lstStyle/>
          <a:p>
            <a:fld id="{B84757B9-BEB0-45B0-AE6C-2AF373E95DD8}" type="slidenum">
              <a:rPr lang="en-IN" smtClean="0"/>
              <a:t>‹#›</a:t>
            </a:fld>
            <a:endParaRPr lang="en-IN"/>
          </a:p>
        </p:txBody>
      </p:sp>
    </p:spTree>
    <p:extLst>
      <p:ext uri="{BB962C8B-B14F-4D97-AF65-F5344CB8AC3E}">
        <p14:creationId xmlns:p14="http://schemas.microsoft.com/office/powerpoint/2010/main" val="15531476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47624-C0DC-4470-8499-BED3CE4FF75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8196077-6FD7-4232-A8EC-82605E12A3C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6A93BD-B931-4D1B-9001-65056C1725D7}"/>
              </a:ext>
            </a:extLst>
          </p:cNvPr>
          <p:cNvSpPr>
            <a:spLocks noGrp="1"/>
          </p:cNvSpPr>
          <p:nvPr>
            <p:ph type="dt" sz="half" idx="10"/>
          </p:nvPr>
        </p:nvSpPr>
        <p:spPr/>
        <p:txBody>
          <a:bodyPr/>
          <a:lstStyle/>
          <a:p>
            <a:fld id="{C750DAC8-406B-4228-9CEC-0DA1621F9CDE}" type="datetimeFigureOut">
              <a:rPr lang="en-IN" smtClean="0"/>
              <a:t>11-12-2023</a:t>
            </a:fld>
            <a:endParaRPr lang="en-IN"/>
          </a:p>
        </p:txBody>
      </p:sp>
      <p:sp>
        <p:nvSpPr>
          <p:cNvPr id="5" name="Footer Placeholder 4">
            <a:extLst>
              <a:ext uri="{FF2B5EF4-FFF2-40B4-BE49-F238E27FC236}">
                <a16:creationId xmlns:a16="http://schemas.microsoft.com/office/drawing/2014/main" id="{FB46BFE2-F36B-47D1-8DFA-E23844B23E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0FEDFD-4092-4D4C-93A1-BC6FF6E868E0}"/>
              </a:ext>
            </a:extLst>
          </p:cNvPr>
          <p:cNvSpPr>
            <a:spLocks noGrp="1"/>
          </p:cNvSpPr>
          <p:nvPr>
            <p:ph type="sldNum" sz="quarter" idx="12"/>
          </p:nvPr>
        </p:nvSpPr>
        <p:spPr/>
        <p:txBody>
          <a:bodyPr/>
          <a:lstStyle/>
          <a:p>
            <a:fld id="{B84757B9-BEB0-45B0-AE6C-2AF373E95DD8}" type="slidenum">
              <a:rPr lang="en-IN" smtClean="0"/>
              <a:t>‹#›</a:t>
            </a:fld>
            <a:endParaRPr lang="en-IN"/>
          </a:p>
        </p:txBody>
      </p:sp>
    </p:spTree>
    <p:extLst>
      <p:ext uri="{BB962C8B-B14F-4D97-AF65-F5344CB8AC3E}">
        <p14:creationId xmlns:p14="http://schemas.microsoft.com/office/powerpoint/2010/main" val="8001681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09A7-7D52-41F6-9338-5E1D46472FE2}"/>
              </a:ext>
            </a:extLst>
          </p:cNvPr>
          <p:cNvSpPr>
            <a:spLocks noGrp="1"/>
          </p:cNvSpPr>
          <p:nvPr>
            <p:ph type="title"/>
          </p:nvPr>
        </p:nvSpPr>
        <p:spPr>
          <a:xfrm>
            <a:off x="515938" y="2667000"/>
            <a:ext cx="6529387" cy="4451350"/>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F195874-730A-4CE1-88B2-CFC36415E300}"/>
              </a:ext>
            </a:extLst>
          </p:cNvPr>
          <p:cNvSpPr>
            <a:spLocks noGrp="1"/>
          </p:cNvSpPr>
          <p:nvPr>
            <p:ph type="body" idx="1"/>
          </p:nvPr>
        </p:nvSpPr>
        <p:spPr>
          <a:xfrm>
            <a:off x="515938" y="7159625"/>
            <a:ext cx="6529387" cy="2341563"/>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A6A2E9B-02D7-4DAA-90C9-15212C834695}"/>
              </a:ext>
            </a:extLst>
          </p:cNvPr>
          <p:cNvSpPr>
            <a:spLocks noGrp="1"/>
          </p:cNvSpPr>
          <p:nvPr>
            <p:ph type="dt" sz="half" idx="10"/>
          </p:nvPr>
        </p:nvSpPr>
        <p:spPr/>
        <p:txBody>
          <a:bodyPr/>
          <a:lstStyle/>
          <a:p>
            <a:fld id="{C750DAC8-406B-4228-9CEC-0DA1621F9CDE}" type="datetimeFigureOut">
              <a:rPr lang="en-IN" smtClean="0"/>
              <a:t>11-12-2023</a:t>
            </a:fld>
            <a:endParaRPr lang="en-IN"/>
          </a:p>
        </p:txBody>
      </p:sp>
      <p:sp>
        <p:nvSpPr>
          <p:cNvPr id="5" name="Footer Placeholder 4">
            <a:extLst>
              <a:ext uri="{FF2B5EF4-FFF2-40B4-BE49-F238E27FC236}">
                <a16:creationId xmlns:a16="http://schemas.microsoft.com/office/drawing/2014/main" id="{4A75F0DF-AB7C-4422-A121-B4D7FA757F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60F280-6A12-4FC7-BA67-A8107B025A5C}"/>
              </a:ext>
            </a:extLst>
          </p:cNvPr>
          <p:cNvSpPr>
            <a:spLocks noGrp="1"/>
          </p:cNvSpPr>
          <p:nvPr>
            <p:ph type="sldNum" sz="quarter" idx="12"/>
          </p:nvPr>
        </p:nvSpPr>
        <p:spPr/>
        <p:txBody>
          <a:bodyPr/>
          <a:lstStyle/>
          <a:p>
            <a:fld id="{B84757B9-BEB0-45B0-AE6C-2AF373E95DD8}" type="slidenum">
              <a:rPr lang="en-IN" smtClean="0"/>
              <a:t>‹#›</a:t>
            </a:fld>
            <a:endParaRPr lang="en-IN"/>
          </a:p>
        </p:txBody>
      </p:sp>
    </p:spTree>
    <p:extLst>
      <p:ext uri="{BB962C8B-B14F-4D97-AF65-F5344CB8AC3E}">
        <p14:creationId xmlns:p14="http://schemas.microsoft.com/office/powerpoint/2010/main" val="3381667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210A6E6-3187-49B2-8E42-EBF19340DF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8194" y="1692275"/>
            <a:ext cx="6216805" cy="6546533"/>
          </a:xfrm>
          <a:prstGeom prst="rect">
            <a:avLst/>
          </a:prstGeom>
        </p:spPr>
      </p:pic>
      <p:sp>
        <p:nvSpPr>
          <p:cNvPr id="2" name="Holder 2"/>
          <p:cNvSpPr>
            <a:spLocks noGrp="1"/>
          </p:cNvSpPr>
          <p:nvPr>
            <p:ph type="title"/>
          </p:nvPr>
        </p:nvSpPr>
        <p:spPr/>
        <p:txBody>
          <a:bodyPr lIns="0" tIns="0" rIns="0" bIns="0"/>
          <a:lstStyle>
            <a:lvl1pPr>
              <a:defRPr/>
            </a:lvl1pPr>
          </a:lstStyle>
          <a:p>
            <a:endParaRPr dirty="0"/>
          </a:p>
        </p:txBody>
      </p:sp>
      <p:sp>
        <p:nvSpPr>
          <p:cNvPr id="3" name="Holder 3"/>
          <p:cNvSpPr>
            <a:spLocks noGrp="1"/>
          </p:cNvSpPr>
          <p:nvPr>
            <p:ph type="body" idx="1"/>
          </p:nvPr>
        </p:nvSpPr>
        <p:spPr/>
        <p:txBody>
          <a:bodyPr lIns="0" tIns="0" rIns="0" bIns="0"/>
          <a:lstStyle>
            <a:lvl1pPr>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12/11/2023</a:t>
            </a:fld>
            <a:endParaRPr lang="en-US"/>
          </a:p>
        </p:txBody>
      </p:sp>
      <p:sp>
        <p:nvSpPr>
          <p:cNvPr id="6" name="Holder 6"/>
          <p:cNvSpPr>
            <a:spLocks noGrp="1"/>
          </p:cNvSpPr>
          <p:nvPr>
            <p:ph type="sldNum" sz="quarter" idx="7"/>
          </p:nvPr>
        </p:nvSpPr>
        <p:spPr/>
        <p:txBody>
          <a:bodyPr lIns="0" tIns="0" rIns="0" bIns="0"/>
          <a:lstStyle>
            <a:lvl1pPr>
              <a:defRPr sz="1100" b="0" i="0">
                <a:solidFill>
                  <a:schemeClr val="tx1"/>
                </a:solidFill>
                <a:latin typeface="Carlito"/>
                <a:cs typeface="Carlito"/>
              </a:defRPr>
            </a:lvl1pPr>
          </a:lstStyle>
          <a:p>
            <a:pPr marL="38100">
              <a:lnSpc>
                <a:spcPts val="1150"/>
              </a:lnSpc>
            </a:pPr>
            <a:fld id="{81D60167-4931-47E6-BA6A-407CBD079E47}" type="slidenum">
              <a:rPr dirty="0"/>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6AA46-3F4A-4485-9D7F-D984E5CDB2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C640EC-3200-4B0A-AB0A-7DA9A942A3D1}"/>
              </a:ext>
            </a:extLst>
          </p:cNvPr>
          <p:cNvSpPr>
            <a:spLocks noGrp="1"/>
          </p:cNvSpPr>
          <p:nvPr>
            <p:ph sz="half" idx="1"/>
          </p:nvPr>
        </p:nvSpPr>
        <p:spPr>
          <a:xfrm>
            <a:off x="520700" y="2847975"/>
            <a:ext cx="3187700" cy="67897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9085386-B395-4680-A001-B0C2B6E86DFD}"/>
              </a:ext>
            </a:extLst>
          </p:cNvPr>
          <p:cNvSpPr>
            <a:spLocks noGrp="1"/>
          </p:cNvSpPr>
          <p:nvPr>
            <p:ph sz="half" idx="2"/>
          </p:nvPr>
        </p:nvSpPr>
        <p:spPr>
          <a:xfrm>
            <a:off x="3860800" y="2847975"/>
            <a:ext cx="3187700" cy="67897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9B9E8E1-676D-4C17-AAED-D69D7873FD14}"/>
              </a:ext>
            </a:extLst>
          </p:cNvPr>
          <p:cNvSpPr>
            <a:spLocks noGrp="1"/>
          </p:cNvSpPr>
          <p:nvPr>
            <p:ph type="dt" sz="half" idx="10"/>
          </p:nvPr>
        </p:nvSpPr>
        <p:spPr/>
        <p:txBody>
          <a:bodyPr/>
          <a:lstStyle/>
          <a:p>
            <a:fld id="{C750DAC8-406B-4228-9CEC-0DA1621F9CDE}" type="datetimeFigureOut">
              <a:rPr lang="en-IN" smtClean="0"/>
              <a:t>11-12-2023</a:t>
            </a:fld>
            <a:endParaRPr lang="en-IN"/>
          </a:p>
        </p:txBody>
      </p:sp>
      <p:sp>
        <p:nvSpPr>
          <p:cNvPr id="6" name="Footer Placeholder 5">
            <a:extLst>
              <a:ext uri="{FF2B5EF4-FFF2-40B4-BE49-F238E27FC236}">
                <a16:creationId xmlns:a16="http://schemas.microsoft.com/office/drawing/2014/main" id="{D2634111-A173-4133-A870-4FB682ACB9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90652E3-A11D-4BDA-9FC5-5CA4C66D3AD4}"/>
              </a:ext>
            </a:extLst>
          </p:cNvPr>
          <p:cNvSpPr>
            <a:spLocks noGrp="1"/>
          </p:cNvSpPr>
          <p:nvPr>
            <p:ph type="sldNum" sz="quarter" idx="12"/>
          </p:nvPr>
        </p:nvSpPr>
        <p:spPr/>
        <p:txBody>
          <a:bodyPr/>
          <a:lstStyle/>
          <a:p>
            <a:fld id="{B84757B9-BEB0-45B0-AE6C-2AF373E95DD8}" type="slidenum">
              <a:rPr lang="en-IN" smtClean="0"/>
              <a:t>‹#›</a:t>
            </a:fld>
            <a:endParaRPr lang="en-IN"/>
          </a:p>
        </p:txBody>
      </p:sp>
    </p:spTree>
    <p:extLst>
      <p:ext uri="{BB962C8B-B14F-4D97-AF65-F5344CB8AC3E}">
        <p14:creationId xmlns:p14="http://schemas.microsoft.com/office/powerpoint/2010/main" val="2923285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A5ABE-5390-4203-A2C4-8D1E680010EF}"/>
              </a:ext>
            </a:extLst>
          </p:cNvPr>
          <p:cNvSpPr>
            <a:spLocks noGrp="1"/>
          </p:cNvSpPr>
          <p:nvPr>
            <p:ph type="title"/>
          </p:nvPr>
        </p:nvSpPr>
        <p:spPr>
          <a:xfrm>
            <a:off x="520700" y="569913"/>
            <a:ext cx="6529388" cy="206851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B2609D5-92DD-45D2-AA80-16F6012AF391}"/>
              </a:ext>
            </a:extLst>
          </p:cNvPr>
          <p:cNvSpPr>
            <a:spLocks noGrp="1"/>
          </p:cNvSpPr>
          <p:nvPr>
            <p:ph type="body" idx="1"/>
          </p:nvPr>
        </p:nvSpPr>
        <p:spPr>
          <a:xfrm>
            <a:off x="520700" y="2622550"/>
            <a:ext cx="3203575" cy="1285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DCC59C3-0FD0-4CDC-B09B-60C8DC051D1D}"/>
              </a:ext>
            </a:extLst>
          </p:cNvPr>
          <p:cNvSpPr>
            <a:spLocks noGrp="1"/>
          </p:cNvSpPr>
          <p:nvPr>
            <p:ph sz="half" idx="2"/>
          </p:nvPr>
        </p:nvSpPr>
        <p:spPr>
          <a:xfrm>
            <a:off x="520700" y="3908425"/>
            <a:ext cx="3203575" cy="5748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E94579E-2710-4688-AFC1-818D9A4D7107}"/>
              </a:ext>
            </a:extLst>
          </p:cNvPr>
          <p:cNvSpPr>
            <a:spLocks noGrp="1"/>
          </p:cNvSpPr>
          <p:nvPr>
            <p:ph type="body" sz="quarter" idx="3"/>
          </p:nvPr>
        </p:nvSpPr>
        <p:spPr>
          <a:xfrm>
            <a:off x="3832225" y="2622550"/>
            <a:ext cx="3217863" cy="1285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DA2CFC3-AF3F-404A-B6B4-96F4A8CDE07D}"/>
              </a:ext>
            </a:extLst>
          </p:cNvPr>
          <p:cNvSpPr>
            <a:spLocks noGrp="1"/>
          </p:cNvSpPr>
          <p:nvPr>
            <p:ph sz="quarter" idx="4"/>
          </p:nvPr>
        </p:nvSpPr>
        <p:spPr>
          <a:xfrm>
            <a:off x="3832225" y="3908425"/>
            <a:ext cx="3217863" cy="5748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DD512BB-38D6-4A63-9CD5-8F3CA6CFEE0C}"/>
              </a:ext>
            </a:extLst>
          </p:cNvPr>
          <p:cNvSpPr>
            <a:spLocks noGrp="1"/>
          </p:cNvSpPr>
          <p:nvPr>
            <p:ph type="dt" sz="half" idx="10"/>
          </p:nvPr>
        </p:nvSpPr>
        <p:spPr/>
        <p:txBody>
          <a:bodyPr/>
          <a:lstStyle/>
          <a:p>
            <a:fld id="{C750DAC8-406B-4228-9CEC-0DA1621F9CDE}" type="datetimeFigureOut">
              <a:rPr lang="en-IN" smtClean="0"/>
              <a:t>11-12-2023</a:t>
            </a:fld>
            <a:endParaRPr lang="en-IN"/>
          </a:p>
        </p:txBody>
      </p:sp>
      <p:sp>
        <p:nvSpPr>
          <p:cNvPr id="8" name="Footer Placeholder 7">
            <a:extLst>
              <a:ext uri="{FF2B5EF4-FFF2-40B4-BE49-F238E27FC236}">
                <a16:creationId xmlns:a16="http://schemas.microsoft.com/office/drawing/2014/main" id="{2A24039D-68AD-47BB-AEAA-2F87622599A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918C414-90C7-4FE1-A74E-7645524F7FB1}"/>
              </a:ext>
            </a:extLst>
          </p:cNvPr>
          <p:cNvSpPr>
            <a:spLocks noGrp="1"/>
          </p:cNvSpPr>
          <p:nvPr>
            <p:ph type="sldNum" sz="quarter" idx="12"/>
          </p:nvPr>
        </p:nvSpPr>
        <p:spPr/>
        <p:txBody>
          <a:bodyPr/>
          <a:lstStyle/>
          <a:p>
            <a:fld id="{B84757B9-BEB0-45B0-AE6C-2AF373E95DD8}" type="slidenum">
              <a:rPr lang="en-IN" smtClean="0"/>
              <a:t>‹#›</a:t>
            </a:fld>
            <a:endParaRPr lang="en-IN"/>
          </a:p>
        </p:txBody>
      </p:sp>
    </p:spTree>
    <p:extLst>
      <p:ext uri="{BB962C8B-B14F-4D97-AF65-F5344CB8AC3E}">
        <p14:creationId xmlns:p14="http://schemas.microsoft.com/office/powerpoint/2010/main" val="6725633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93E47-DA02-4C85-BB8E-38AFB184B3D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B42EFCF-FDA9-4D18-83B8-F2C36FFF5B93}"/>
              </a:ext>
            </a:extLst>
          </p:cNvPr>
          <p:cNvSpPr>
            <a:spLocks noGrp="1"/>
          </p:cNvSpPr>
          <p:nvPr>
            <p:ph type="dt" sz="half" idx="10"/>
          </p:nvPr>
        </p:nvSpPr>
        <p:spPr/>
        <p:txBody>
          <a:bodyPr/>
          <a:lstStyle/>
          <a:p>
            <a:fld id="{C750DAC8-406B-4228-9CEC-0DA1621F9CDE}" type="datetimeFigureOut">
              <a:rPr lang="en-IN" smtClean="0"/>
              <a:t>11-12-2023</a:t>
            </a:fld>
            <a:endParaRPr lang="en-IN"/>
          </a:p>
        </p:txBody>
      </p:sp>
      <p:sp>
        <p:nvSpPr>
          <p:cNvPr id="4" name="Footer Placeholder 3">
            <a:extLst>
              <a:ext uri="{FF2B5EF4-FFF2-40B4-BE49-F238E27FC236}">
                <a16:creationId xmlns:a16="http://schemas.microsoft.com/office/drawing/2014/main" id="{B7FD1DE9-0FAC-4F5E-8218-A549F1A7ACD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A03DC3E-5134-47FC-9286-921391328657}"/>
              </a:ext>
            </a:extLst>
          </p:cNvPr>
          <p:cNvSpPr>
            <a:spLocks noGrp="1"/>
          </p:cNvSpPr>
          <p:nvPr>
            <p:ph type="sldNum" sz="quarter" idx="12"/>
          </p:nvPr>
        </p:nvSpPr>
        <p:spPr/>
        <p:txBody>
          <a:bodyPr/>
          <a:lstStyle/>
          <a:p>
            <a:fld id="{B84757B9-BEB0-45B0-AE6C-2AF373E95DD8}" type="slidenum">
              <a:rPr lang="en-IN" smtClean="0"/>
              <a:t>‹#›</a:t>
            </a:fld>
            <a:endParaRPr lang="en-IN"/>
          </a:p>
        </p:txBody>
      </p:sp>
    </p:spTree>
    <p:extLst>
      <p:ext uri="{BB962C8B-B14F-4D97-AF65-F5344CB8AC3E}">
        <p14:creationId xmlns:p14="http://schemas.microsoft.com/office/powerpoint/2010/main" val="8641965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E12890-044C-4798-B97A-F2F7C98E1813}"/>
              </a:ext>
            </a:extLst>
          </p:cNvPr>
          <p:cNvSpPr>
            <a:spLocks noGrp="1"/>
          </p:cNvSpPr>
          <p:nvPr>
            <p:ph type="dt" sz="half" idx="10"/>
          </p:nvPr>
        </p:nvSpPr>
        <p:spPr/>
        <p:txBody>
          <a:bodyPr/>
          <a:lstStyle/>
          <a:p>
            <a:fld id="{C750DAC8-406B-4228-9CEC-0DA1621F9CDE}" type="datetimeFigureOut">
              <a:rPr lang="en-IN" smtClean="0"/>
              <a:t>11-12-2023</a:t>
            </a:fld>
            <a:endParaRPr lang="en-IN"/>
          </a:p>
        </p:txBody>
      </p:sp>
      <p:sp>
        <p:nvSpPr>
          <p:cNvPr id="3" name="Footer Placeholder 2">
            <a:extLst>
              <a:ext uri="{FF2B5EF4-FFF2-40B4-BE49-F238E27FC236}">
                <a16:creationId xmlns:a16="http://schemas.microsoft.com/office/drawing/2014/main" id="{EB994807-FAC1-41A9-8E3B-092152376AD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E7762D3-AB3F-4B5D-9A91-4201958E723E}"/>
              </a:ext>
            </a:extLst>
          </p:cNvPr>
          <p:cNvSpPr>
            <a:spLocks noGrp="1"/>
          </p:cNvSpPr>
          <p:nvPr>
            <p:ph type="sldNum" sz="quarter" idx="12"/>
          </p:nvPr>
        </p:nvSpPr>
        <p:spPr/>
        <p:txBody>
          <a:bodyPr/>
          <a:lstStyle/>
          <a:p>
            <a:fld id="{B84757B9-BEB0-45B0-AE6C-2AF373E95DD8}" type="slidenum">
              <a:rPr lang="en-IN" smtClean="0"/>
              <a:t>‹#›</a:t>
            </a:fld>
            <a:endParaRPr lang="en-IN"/>
          </a:p>
        </p:txBody>
      </p:sp>
    </p:spTree>
    <p:extLst>
      <p:ext uri="{BB962C8B-B14F-4D97-AF65-F5344CB8AC3E}">
        <p14:creationId xmlns:p14="http://schemas.microsoft.com/office/powerpoint/2010/main" val="26173319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7754F-A960-4BAF-BC80-5BFA49C96734}"/>
              </a:ext>
            </a:extLst>
          </p:cNvPr>
          <p:cNvSpPr>
            <a:spLocks noGrp="1"/>
          </p:cNvSpPr>
          <p:nvPr>
            <p:ph type="title"/>
          </p:nvPr>
        </p:nvSpPr>
        <p:spPr>
          <a:xfrm>
            <a:off x="520700" y="712788"/>
            <a:ext cx="2441575" cy="2497137"/>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C2AF57E-1FCD-4EF2-B445-439CE550F870}"/>
              </a:ext>
            </a:extLst>
          </p:cNvPr>
          <p:cNvSpPr>
            <a:spLocks noGrp="1"/>
          </p:cNvSpPr>
          <p:nvPr>
            <p:ph idx="1"/>
          </p:nvPr>
        </p:nvSpPr>
        <p:spPr>
          <a:xfrm>
            <a:off x="3217863" y="1539875"/>
            <a:ext cx="3832225" cy="76041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EB0759C-06A2-4A26-91B3-D6FF82E909F9}"/>
              </a:ext>
            </a:extLst>
          </p:cNvPr>
          <p:cNvSpPr>
            <a:spLocks noGrp="1"/>
          </p:cNvSpPr>
          <p:nvPr>
            <p:ph type="body" sz="half" idx="2"/>
          </p:nvPr>
        </p:nvSpPr>
        <p:spPr>
          <a:xfrm>
            <a:off x="520700" y="3209925"/>
            <a:ext cx="2441575" cy="59467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6232B9-B684-407D-929B-548E5C3B8C87}"/>
              </a:ext>
            </a:extLst>
          </p:cNvPr>
          <p:cNvSpPr>
            <a:spLocks noGrp="1"/>
          </p:cNvSpPr>
          <p:nvPr>
            <p:ph type="dt" sz="half" idx="10"/>
          </p:nvPr>
        </p:nvSpPr>
        <p:spPr/>
        <p:txBody>
          <a:bodyPr/>
          <a:lstStyle/>
          <a:p>
            <a:fld id="{C750DAC8-406B-4228-9CEC-0DA1621F9CDE}" type="datetimeFigureOut">
              <a:rPr lang="en-IN" smtClean="0"/>
              <a:t>11-12-2023</a:t>
            </a:fld>
            <a:endParaRPr lang="en-IN"/>
          </a:p>
        </p:txBody>
      </p:sp>
      <p:sp>
        <p:nvSpPr>
          <p:cNvPr id="6" name="Footer Placeholder 5">
            <a:extLst>
              <a:ext uri="{FF2B5EF4-FFF2-40B4-BE49-F238E27FC236}">
                <a16:creationId xmlns:a16="http://schemas.microsoft.com/office/drawing/2014/main" id="{174C6CED-E923-453D-9907-76C05479D2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97CB86-32CA-4984-8C53-6E6CE5E5CCE1}"/>
              </a:ext>
            </a:extLst>
          </p:cNvPr>
          <p:cNvSpPr>
            <a:spLocks noGrp="1"/>
          </p:cNvSpPr>
          <p:nvPr>
            <p:ph type="sldNum" sz="quarter" idx="12"/>
          </p:nvPr>
        </p:nvSpPr>
        <p:spPr/>
        <p:txBody>
          <a:bodyPr/>
          <a:lstStyle/>
          <a:p>
            <a:fld id="{B84757B9-BEB0-45B0-AE6C-2AF373E95DD8}" type="slidenum">
              <a:rPr lang="en-IN" smtClean="0"/>
              <a:t>‹#›</a:t>
            </a:fld>
            <a:endParaRPr lang="en-IN"/>
          </a:p>
        </p:txBody>
      </p:sp>
    </p:spTree>
    <p:extLst>
      <p:ext uri="{BB962C8B-B14F-4D97-AF65-F5344CB8AC3E}">
        <p14:creationId xmlns:p14="http://schemas.microsoft.com/office/powerpoint/2010/main" val="3593470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1148A-6903-4312-8A77-448EA227F82D}"/>
              </a:ext>
            </a:extLst>
          </p:cNvPr>
          <p:cNvSpPr>
            <a:spLocks noGrp="1"/>
          </p:cNvSpPr>
          <p:nvPr>
            <p:ph type="title"/>
          </p:nvPr>
        </p:nvSpPr>
        <p:spPr>
          <a:xfrm>
            <a:off x="520700" y="712788"/>
            <a:ext cx="2441575" cy="2497137"/>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15ED0F2-8308-49AE-90F6-D3CDFF017E9B}"/>
              </a:ext>
            </a:extLst>
          </p:cNvPr>
          <p:cNvSpPr>
            <a:spLocks noGrp="1"/>
          </p:cNvSpPr>
          <p:nvPr>
            <p:ph type="pic" idx="1"/>
          </p:nvPr>
        </p:nvSpPr>
        <p:spPr>
          <a:xfrm>
            <a:off x="3217863" y="1539875"/>
            <a:ext cx="3832225" cy="76041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F6826CE-909C-4671-A9B1-ECEA425254E0}"/>
              </a:ext>
            </a:extLst>
          </p:cNvPr>
          <p:cNvSpPr>
            <a:spLocks noGrp="1"/>
          </p:cNvSpPr>
          <p:nvPr>
            <p:ph type="body" sz="half" idx="2"/>
          </p:nvPr>
        </p:nvSpPr>
        <p:spPr>
          <a:xfrm>
            <a:off x="520700" y="3209925"/>
            <a:ext cx="2441575" cy="59467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73A724-2987-4A46-A004-732D914949AE}"/>
              </a:ext>
            </a:extLst>
          </p:cNvPr>
          <p:cNvSpPr>
            <a:spLocks noGrp="1"/>
          </p:cNvSpPr>
          <p:nvPr>
            <p:ph type="dt" sz="half" idx="10"/>
          </p:nvPr>
        </p:nvSpPr>
        <p:spPr/>
        <p:txBody>
          <a:bodyPr/>
          <a:lstStyle/>
          <a:p>
            <a:fld id="{C750DAC8-406B-4228-9CEC-0DA1621F9CDE}" type="datetimeFigureOut">
              <a:rPr lang="en-IN" smtClean="0"/>
              <a:t>11-12-2023</a:t>
            </a:fld>
            <a:endParaRPr lang="en-IN"/>
          </a:p>
        </p:txBody>
      </p:sp>
      <p:sp>
        <p:nvSpPr>
          <p:cNvPr id="6" name="Footer Placeholder 5">
            <a:extLst>
              <a:ext uri="{FF2B5EF4-FFF2-40B4-BE49-F238E27FC236}">
                <a16:creationId xmlns:a16="http://schemas.microsoft.com/office/drawing/2014/main" id="{97DBBE63-9171-41F6-9629-BDFB4EA2D61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0E0F3CC-D86D-49DC-89FE-362991D194C0}"/>
              </a:ext>
            </a:extLst>
          </p:cNvPr>
          <p:cNvSpPr>
            <a:spLocks noGrp="1"/>
          </p:cNvSpPr>
          <p:nvPr>
            <p:ph type="sldNum" sz="quarter" idx="12"/>
          </p:nvPr>
        </p:nvSpPr>
        <p:spPr/>
        <p:txBody>
          <a:bodyPr/>
          <a:lstStyle/>
          <a:p>
            <a:fld id="{B84757B9-BEB0-45B0-AE6C-2AF373E95DD8}" type="slidenum">
              <a:rPr lang="en-IN" smtClean="0"/>
              <a:t>‹#›</a:t>
            </a:fld>
            <a:endParaRPr lang="en-IN"/>
          </a:p>
        </p:txBody>
      </p:sp>
    </p:spTree>
    <p:extLst>
      <p:ext uri="{BB962C8B-B14F-4D97-AF65-F5344CB8AC3E}">
        <p14:creationId xmlns:p14="http://schemas.microsoft.com/office/powerpoint/2010/main" val="22482717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D505-F4A1-4D56-9FFF-84CE0B0D7B8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A62548F-A53C-4BEF-8A79-962F33E443B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D2C602-C10D-4FC0-9BC1-D6DBDD1BBBCA}"/>
              </a:ext>
            </a:extLst>
          </p:cNvPr>
          <p:cNvSpPr>
            <a:spLocks noGrp="1"/>
          </p:cNvSpPr>
          <p:nvPr>
            <p:ph type="dt" sz="half" idx="10"/>
          </p:nvPr>
        </p:nvSpPr>
        <p:spPr/>
        <p:txBody>
          <a:bodyPr/>
          <a:lstStyle/>
          <a:p>
            <a:fld id="{C750DAC8-406B-4228-9CEC-0DA1621F9CDE}" type="datetimeFigureOut">
              <a:rPr lang="en-IN" smtClean="0"/>
              <a:t>11-12-2023</a:t>
            </a:fld>
            <a:endParaRPr lang="en-IN"/>
          </a:p>
        </p:txBody>
      </p:sp>
      <p:sp>
        <p:nvSpPr>
          <p:cNvPr id="5" name="Footer Placeholder 4">
            <a:extLst>
              <a:ext uri="{FF2B5EF4-FFF2-40B4-BE49-F238E27FC236}">
                <a16:creationId xmlns:a16="http://schemas.microsoft.com/office/drawing/2014/main" id="{5B86609E-5ED4-43F2-9EA3-913011A2EF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7CB744-FA54-4CB6-90FB-3A9478437849}"/>
              </a:ext>
            </a:extLst>
          </p:cNvPr>
          <p:cNvSpPr>
            <a:spLocks noGrp="1"/>
          </p:cNvSpPr>
          <p:nvPr>
            <p:ph type="sldNum" sz="quarter" idx="12"/>
          </p:nvPr>
        </p:nvSpPr>
        <p:spPr/>
        <p:txBody>
          <a:bodyPr/>
          <a:lstStyle/>
          <a:p>
            <a:fld id="{B84757B9-BEB0-45B0-AE6C-2AF373E95DD8}" type="slidenum">
              <a:rPr lang="en-IN" smtClean="0"/>
              <a:t>‹#›</a:t>
            </a:fld>
            <a:endParaRPr lang="en-IN"/>
          </a:p>
        </p:txBody>
      </p:sp>
    </p:spTree>
    <p:extLst>
      <p:ext uri="{BB962C8B-B14F-4D97-AF65-F5344CB8AC3E}">
        <p14:creationId xmlns:p14="http://schemas.microsoft.com/office/powerpoint/2010/main" val="9009892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40D901-2062-429A-B379-A9FA19AE67AE}"/>
              </a:ext>
            </a:extLst>
          </p:cNvPr>
          <p:cNvSpPr>
            <a:spLocks noGrp="1"/>
          </p:cNvSpPr>
          <p:nvPr>
            <p:ph type="title" orient="vert"/>
          </p:nvPr>
        </p:nvSpPr>
        <p:spPr>
          <a:xfrm>
            <a:off x="5416550" y="569913"/>
            <a:ext cx="1631950" cy="9067800"/>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004E73B-CADF-446A-96D7-13044B174E2A}"/>
              </a:ext>
            </a:extLst>
          </p:cNvPr>
          <p:cNvSpPr>
            <a:spLocks noGrp="1"/>
          </p:cNvSpPr>
          <p:nvPr>
            <p:ph type="body" orient="vert" idx="1"/>
          </p:nvPr>
        </p:nvSpPr>
        <p:spPr>
          <a:xfrm>
            <a:off x="520700" y="569913"/>
            <a:ext cx="4743450" cy="9067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E25A1F-0FB1-47B8-A9AA-0FC5E3A76AA4}"/>
              </a:ext>
            </a:extLst>
          </p:cNvPr>
          <p:cNvSpPr>
            <a:spLocks noGrp="1"/>
          </p:cNvSpPr>
          <p:nvPr>
            <p:ph type="dt" sz="half" idx="10"/>
          </p:nvPr>
        </p:nvSpPr>
        <p:spPr/>
        <p:txBody>
          <a:bodyPr/>
          <a:lstStyle/>
          <a:p>
            <a:fld id="{C750DAC8-406B-4228-9CEC-0DA1621F9CDE}" type="datetimeFigureOut">
              <a:rPr lang="en-IN" smtClean="0"/>
              <a:t>11-12-2023</a:t>
            </a:fld>
            <a:endParaRPr lang="en-IN"/>
          </a:p>
        </p:txBody>
      </p:sp>
      <p:sp>
        <p:nvSpPr>
          <p:cNvPr id="5" name="Footer Placeholder 4">
            <a:extLst>
              <a:ext uri="{FF2B5EF4-FFF2-40B4-BE49-F238E27FC236}">
                <a16:creationId xmlns:a16="http://schemas.microsoft.com/office/drawing/2014/main" id="{F0E53834-F4E1-4737-9C48-98E355ABDF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675BC42-4BDC-403E-9E1C-E3FD5AFC52E4}"/>
              </a:ext>
            </a:extLst>
          </p:cNvPr>
          <p:cNvSpPr>
            <a:spLocks noGrp="1"/>
          </p:cNvSpPr>
          <p:nvPr>
            <p:ph type="sldNum" sz="quarter" idx="12"/>
          </p:nvPr>
        </p:nvSpPr>
        <p:spPr/>
        <p:txBody>
          <a:bodyPr/>
          <a:lstStyle/>
          <a:p>
            <a:fld id="{B84757B9-BEB0-45B0-AE6C-2AF373E95DD8}" type="slidenum">
              <a:rPr lang="en-IN" smtClean="0"/>
              <a:t>‹#›</a:t>
            </a:fld>
            <a:endParaRPr lang="en-IN"/>
          </a:p>
        </p:txBody>
      </p:sp>
    </p:spTree>
    <p:extLst>
      <p:ext uri="{BB962C8B-B14F-4D97-AF65-F5344CB8AC3E}">
        <p14:creationId xmlns:p14="http://schemas.microsoft.com/office/powerpoint/2010/main" val="1363603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378460" y="2460942"/>
            <a:ext cx="3292602" cy="706183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898138" y="2460942"/>
            <a:ext cx="3292602" cy="706183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12/11/2023</a:t>
            </a:fld>
            <a:endParaRPr lang="en-US"/>
          </a:p>
        </p:txBody>
      </p:sp>
      <p:sp>
        <p:nvSpPr>
          <p:cNvPr id="7" name="Holder 7"/>
          <p:cNvSpPr>
            <a:spLocks noGrp="1"/>
          </p:cNvSpPr>
          <p:nvPr>
            <p:ph type="sldNum" sz="quarter" idx="7"/>
          </p:nvPr>
        </p:nvSpPr>
        <p:spPr/>
        <p:txBody>
          <a:bodyPr lIns="0" tIns="0" rIns="0" bIns="0"/>
          <a:lstStyle>
            <a:lvl1pPr>
              <a:defRPr sz="1100" b="0" i="0">
                <a:solidFill>
                  <a:schemeClr val="tx1"/>
                </a:solidFill>
                <a:latin typeface="Carlito"/>
                <a:cs typeface="Carlito"/>
              </a:defRPr>
            </a:lvl1pPr>
          </a:lstStyle>
          <a:p>
            <a:pPr marL="38100">
              <a:lnSpc>
                <a:spcPts val="115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0B1EB75-132D-48C1-868D-6F71377844D0}"/>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101000"/>
                    </a14:imgEffect>
                  </a14:imgLayer>
                </a14:imgProps>
              </a:ext>
              <a:ext uri="{28A0092B-C50C-407E-A947-70E740481C1C}">
                <a14:useLocalDpi xmlns:a14="http://schemas.microsoft.com/office/drawing/2010/main" val="0"/>
              </a:ext>
            </a:extLst>
          </a:blip>
          <a:stretch>
            <a:fillRect/>
          </a:stretch>
        </p:blipFill>
        <p:spPr>
          <a:xfrm>
            <a:off x="768195" y="2139949"/>
            <a:ext cx="6032810" cy="5876925"/>
          </a:xfrm>
          <a:prstGeom prst="rect">
            <a:avLst/>
          </a:prstGeom>
        </p:spPr>
      </p:pic>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12/11/2023</a:t>
            </a:fld>
            <a:endParaRPr lang="en-US"/>
          </a:p>
        </p:txBody>
      </p:sp>
      <p:sp>
        <p:nvSpPr>
          <p:cNvPr id="5" name="Holder 5"/>
          <p:cNvSpPr>
            <a:spLocks noGrp="1"/>
          </p:cNvSpPr>
          <p:nvPr>
            <p:ph type="sldNum" sz="quarter" idx="7"/>
          </p:nvPr>
        </p:nvSpPr>
        <p:spPr/>
        <p:txBody>
          <a:bodyPr lIns="0" tIns="0" rIns="0" bIns="0"/>
          <a:lstStyle>
            <a:lvl1pPr>
              <a:defRPr sz="1100" b="0" i="0">
                <a:solidFill>
                  <a:schemeClr val="tx1"/>
                </a:solidFill>
                <a:latin typeface="Carlito"/>
                <a:cs typeface="Carlito"/>
              </a:defRPr>
            </a:lvl1pPr>
          </a:lstStyle>
          <a:p>
            <a:pPr marL="38100">
              <a:lnSpc>
                <a:spcPts val="115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12/11/2023</a:t>
            </a:fld>
            <a:endParaRPr lang="en-US"/>
          </a:p>
        </p:txBody>
      </p:sp>
      <p:sp>
        <p:nvSpPr>
          <p:cNvPr id="4" name="Holder 4"/>
          <p:cNvSpPr>
            <a:spLocks noGrp="1"/>
          </p:cNvSpPr>
          <p:nvPr>
            <p:ph type="sldNum" sz="quarter" idx="7"/>
          </p:nvPr>
        </p:nvSpPr>
        <p:spPr/>
        <p:txBody>
          <a:bodyPr lIns="0" tIns="0" rIns="0" bIns="0"/>
          <a:lstStyle>
            <a:lvl1pPr>
              <a:defRPr sz="1100" b="0" i="0">
                <a:solidFill>
                  <a:schemeClr val="tx1"/>
                </a:solidFill>
                <a:latin typeface="Carlito"/>
                <a:cs typeface="Carlito"/>
              </a:defRPr>
            </a:lvl1pPr>
          </a:lstStyle>
          <a:p>
            <a:pPr marL="38100">
              <a:lnSpc>
                <a:spcPts val="1150"/>
              </a:lnSpc>
            </a:pPr>
            <a:fld id="{81D60167-4931-47E6-BA6A-407CBD079E47}" type="slidenum">
              <a:rPr dirty="0"/>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C6F4-8B08-4465-84E2-654C28322A9C}"/>
              </a:ext>
            </a:extLst>
          </p:cNvPr>
          <p:cNvSpPr>
            <a:spLocks noGrp="1"/>
          </p:cNvSpPr>
          <p:nvPr>
            <p:ph type="ctrTitle"/>
          </p:nvPr>
        </p:nvSpPr>
        <p:spPr>
          <a:xfrm>
            <a:off x="946150" y="1751013"/>
            <a:ext cx="5676900" cy="3725862"/>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8C12201-E2F0-43C1-A975-37983A0F8E4E}"/>
              </a:ext>
            </a:extLst>
          </p:cNvPr>
          <p:cNvSpPr>
            <a:spLocks noGrp="1"/>
          </p:cNvSpPr>
          <p:nvPr>
            <p:ph type="subTitle" idx="1"/>
          </p:nvPr>
        </p:nvSpPr>
        <p:spPr>
          <a:xfrm>
            <a:off x="946150" y="5619750"/>
            <a:ext cx="5676900" cy="25828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7396641-5001-470B-9146-977ECB946FD7}"/>
              </a:ext>
            </a:extLst>
          </p:cNvPr>
          <p:cNvSpPr>
            <a:spLocks noGrp="1"/>
          </p:cNvSpPr>
          <p:nvPr>
            <p:ph type="dt" sz="half" idx="10"/>
          </p:nvPr>
        </p:nvSpPr>
        <p:spPr/>
        <p:txBody>
          <a:bodyPr/>
          <a:lstStyle/>
          <a:p>
            <a:fld id="{41B98A02-3DEA-474A-A32D-4FF786532C79}" type="datetimeFigureOut">
              <a:rPr lang="en-IN" smtClean="0"/>
              <a:t>11-12-2023</a:t>
            </a:fld>
            <a:endParaRPr lang="en-IN"/>
          </a:p>
        </p:txBody>
      </p:sp>
      <p:sp>
        <p:nvSpPr>
          <p:cNvPr id="5" name="Footer Placeholder 4">
            <a:extLst>
              <a:ext uri="{FF2B5EF4-FFF2-40B4-BE49-F238E27FC236}">
                <a16:creationId xmlns:a16="http://schemas.microsoft.com/office/drawing/2014/main" id="{1BCFA445-36FC-420A-A75D-7A5F1F754F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A1B9B1-089B-48C7-A311-1E0974F26670}"/>
              </a:ext>
            </a:extLst>
          </p:cNvPr>
          <p:cNvSpPr>
            <a:spLocks noGrp="1"/>
          </p:cNvSpPr>
          <p:nvPr>
            <p:ph type="sldNum" sz="quarter" idx="12"/>
          </p:nvPr>
        </p:nvSpPr>
        <p:spPr/>
        <p:txBody>
          <a:bodyPr/>
          <a:lstStyle/>
          <a:p>
            <a:fld id="{5B3595F8-C217-4F2A-9BD5-1E478BE7F6D5}" type="slidenum">
              <a:rPr lang="en-IN" smtClean="0"/>
              <a:t>‹#›</a:t>
            </a:fld>
            <a:endParaRPr lang="en-IN"/>
          </a:p>
        </p:txBody>
      </p:sp>
    </p:spTree>
    <p:extLst>
      <p:ext uri="{BB962C8B-B14F-4D97-AF65-F5344CB8AC3E}">
        <p14:creationId xmlns:p14="http://schemas.microsoft.com/office/powerpoint/2010/main" val="2383674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AEFC1-1000-4EE0-918D-3F20839E8C3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B349CB5-A3C7-41A5-B99C-2E04BC2B261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58DB05-E4AE-4AF0-928C-8CAC5D1472A3}"/>
              </a:ext>
            </a:extLst>
          </p:cNvPr>
          <p:cNvSpPr>
            <a:spLocks noGrp="1"/>
          </p:cNvSpPr>
          <p:nvPr>
            <p:ph type="dt" sz="half" idx="10"/>
          </p:nvPr>
        </p:nvSpPr>
        <p:spPr/>
        <p:txBody>
          <a:bodyPr/>
          <a:lstStyle/>
          <a:p>
            <a:fld id="{41B98A02-3DEA-474A-A32D-4FF786532C79}" type="datetimeFigureOut">
              <a:rPr lang="en-IN" smtClean="0"/>
              <a:t>11-12-2023</a:t>
            </a:fld>
            <a:endParaRPr lang="en-IN"/>
          </a:p>
        </p:txBody>
      </p:sp>
      <p:sp>
        <p:nvSpPr>
          <p:cNvPr id="5" name="Footer Placeholder 4">
            <a:extLst>
              <a:ext uri="{FF2B5EF4-FFF2-40B4-BE49-F238E27FC236}">
                <a16:creationId xmlns:a16="http://schemas.microsoft.com/office/drawing/2014/main" id="{379B0A24-A400-4990-A15E-FD91F8D757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1A10CF-6E5B-472A-BFF5-821FB3C73554}"/>
              </a:ext>
            </a:extLst>
          </p:cNvPr>
          <p:cNvSpPr>
            <a:spLocks noGrp="1"/>
          </p:cNvSpPr>
          <p:nvPr>
            <p:ph type="sldNum" sz="quarter" idx="12"/>
          </p:nvPr>
        </p:nvSpPr>
        <p:spPr/>
        <p:txBody>
          <a:bodyPr/>
          <a:lstStyle/>
          <a:p>
            <a:fld id="{5B3595F8-C217-4F2A-9BD5-1E478BE7F6D5}" type="slidenum">
              <a:rPr lang="en-IN" smtClean="0"/>
              <a:t>‹#›</a:t>
            </a:fld>
            <a:endParaRPr lang="en-IN"/>
          </a:p>
        </p:txBody>
      </p:sp>
    </p:spTree>
    <p:extLst>
      <p:ext uri="{BB962C8B-B14F-4D97-AF65-F5344CB8AC3E}">
        <p14:creationId xmlns:p14="http://schemas.microsoft.com/office/powerpoint/2010/main" val="779910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7BAF2-3954-40D2-A7A9-5F07923DECCA}"/>
              </a:ext>
            </a:extLst>
          </p:cNvPr>
          <p:cNvSpPr>
            <a:spLocks noGrp="1"/>
          </p:cNvSpPr>
          <p:nvPr>
            <p:ph type="title"/>
          </p:nvPr>
        </p:nvSpPr>
        <p:spPr>
          <a:xfrm>
            <a:off x="515938" y="2667000"/>
            <a:ext cx="6529387" cy="4451350"/>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95F9358-9141-4869-9141-49094AA3DC11}"/>
              </a:ext>
            </a:extLst>
          </p:cNvPr>
          <p:cNvSpPr>
            <a:spLocks noGrp="1"/>
          </p:cNvSpPr>
          <p:nvPr>
            <p:ph type="body" idx="1"/>
          </p:nvPr>
        </p:nvSpPr>
        <p:spPr>
          <a:xfrm>
            <a:off x="515938" y="7159625"/>
            <a:ext cx="6529387" cy="2341563"/>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AFFF5C-0507-4F7D-B981-8C5A3A0AE384}"/>
              </a:ext>
            </a:extLst>
          </p:cNvPr>
          <p:cNvSpPr>
            <a:spLocks noGrp="1"/>
          </p:cNvSpPr>
          <p:nvPr>
            <p:ph type="dt" sz="half" idx="10"/>
          </p:nvPr>
        </p:nvSpPr>
        <p:spPr/>
        <p:txBody>
          <a:bodyPr/>
          <a:lstStyle/>
          <a:p>
            <a:fld id="{41B98A02-3DEA-474A-A32D-4FF786532C79}" type="datetimeFigureOut">
              <a:rPr lang="en-IN" smtClean="0"/>
              <a:t>11-12-2023</a:t>
            </a:fld>
            <a:endParaRPr lang="en-IN"/>
          </a:p>
        </p:txBody>
      </p:sp>
      <p:sp>
        <p:nvSpPr>
          <p:cNvPr id="5" name="Footer Placeholder 4">
            <a:extLst>
              <a:ext uri="{FF2B5EF4-FFF2-40B4-BE49-F238E27FC236}">
                <a16:creationId xmlns:a16="http://schemas.microsoft.com/office/drawing/2014/main" id="{3328DA83-FF4A-4B82-ABB0-E6EC0C34F0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C482C9-A07D-4533-B422-17BA8CFCFD71}"/>
              </a:ext>
            </a:extLst>
          </p:cNvPr>
          <p:cNvSpPr>
            <a:spLocks noGrp="1"/>
          </p:cNvSpPr>
          <p:nvPr>
            <p:ph type="sldNum" sz="quarter" idx="12"/>
          </p:nvPr>
        </p:nvSpPr>
        <p:spPr/>
        <p:txBody>
          <a:bodyPr/>
          <a:lstStyle/>
          <a:p>
            <a:fld id="{5B3595F8-C217-4F2A-9BD5-1E478BE7F6D5}" type="slidenum">
              <a:rPr lang="en-IN" smtClean="0"/>
              <a:t>‹#›</a:t>
            </a:fld>
            <a:endParaRPr lang="en-IN"/>
          </a:p>
        </p:txBody>
      </p:sp>
    </p:spTree>
    <p:extLst>
      <p:ext uri="{BB962C8B-B14F-4D97-AF65-F5344CB8AC3E}">
        <p14:creationId xmlns:p14="http://schemas.microsoft.com/office/powerpoint/2010/main" val="3382122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22FB5-BC18-4CD6-A7C3-A8FE823C38E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611A21F-FAF7-45E8-8D58-D56A43D6F5BA}"/>
              </a:ext>
            </a:extLst>
          </p:cNvPr>
          <p:cNvSpPr>
            <a:spLocks noGrp="1"/>
          </p:cNvSpPr>
          <p:nvPr>
            <p:ph sz="half" idx="1"/>
          </p:nvPr>
        </p:nvSpPr>
        <p:spPr>
          <a:xfrm>
            <a:off x="520700" y="2847975"/>
            <a:ext cx="3187700" cy="67897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92B0116-1120-47C4-89D6-5D88AC6E6C18}"/>
              </a:ext>
            </a:extLst>
          </p:cNvPr>
          <p:cNvSpPr>
            <a:spLocks noGrp="1"/>
          </p:cNvSpPr>
          <p:nvPr>
            <p:ph sz="half" idx="2"/>
          </p:nvPr>
        </p:nvSpPr>
        <p:spPr>
          <a:xfrm>
            <a:off x="3860800" y="2847975"/>
            <a:ext cx="3187700" cy="67897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B119280-9017-4194-9A2F-C68B015B2958}"/>
              </a:ext>
            </a:extLst>
          </p:cNvPr>
          <p:cNvSpPr>
            <a:spLocks noGrp="1"/>
          </p:cNvSpPr>
          <p:nvPr>
            <p:ph type="dt" sz="half" idx="10"/>
          </p:nvPr>
        </p:nvSpPr>
        <p:spPr/>
        <p:txBody>
          <a:bodyPr/>
          <a:lstStyle/>
          <a:p>
            <a:fld id="{41B98A02-3DEA-474A-A32D-4FF786532C79}" type="datetimeFigureOut">
              <a:rPr lang="en-IN" smtClean="0"/>
              <a:t>11-12-2023</a:t>
            </a:fld>
            <a:endParaRPr lang="en-IN"/>
          </a:p>
        </p:txBody>
      </p:sp>
      <p:sp>
        <p:nvSpPr>
          <p:cNvPr id="6" name="Footer Placeholder 5">
            <a:extLst>
              <a:ext uri="{FF2B5EF4-FFF2-40B4-BE49-F238E27FC236}">
                <a16:creationId xmlns:a16="http://schemas.microsoft.com/office/drawing/2014/main" id="{937DCBE2-894A-4E99-9AF9-CCC67A8F1BF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C0991BC-EC69-4C74-A264-A3D2214BFEA6}"/>
              </a:ext>
            </a:extLst>
          </p:cNvPr>
          <p:cNvSpPr>
            <a:spLocks noGrp="1"/>
          </p:cNvSpPr>
          <p:nvPr>
            <p:ph type="sldNum" sz="quarter" idx="12"/>
          </p:nvPr>
        </p:nvSpPr>
        <p:spPr/>
        <p:txBody>
          <a:bodyPr/>
          <a:lstStyle/>
          <a:p>
            <a:fld id="{5B3595F8-C217-4F2A-9BD5-1E478BE7F6D5}" type="slidenum">
              <a:rPr lang="en-IN" smtClean="0"/>
              <a:t>‹#›</a:t>
            </a:fld>
            <a:endParaRPr lang="en-IN"/>
          </a:p>
        </p:txBody>
      </p:sp>
    </p:spTree>
    <p:extLst>
      <p:ext uri="{BB962C8B-B14F-4D97-AF65-F5344CB8AC3E}">
        <p14:creationId xmlns:p14="http://schemas.microsoft.com/office/powerpoint/2010/main" val="8880230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68000"/>
          </a:schemeClr>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78460" y="427990"/>
            <a:ext cx="6812280" cy="171196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378460" y="2460942"/>
            <a:ext cx="6812280" cy="7061835"/>
          </a:xfrm>
          <a:prstGeom prst="rect">
            <a:avLst/>
          </a:prstGeom>
        </p:spPr>
        <p:txBody>
          <a:bodyPr wrap="square" lIns="0" tIns="0" rIns="0" bIns="0">
            <a:spAutoFit/>
          </a:bodyPr>
          <a:lstStyle>
            <a:lvl1pPr>
              <a:defRPr/>
            </a:lvl1pPr>
          </a:lstStyle>
          <a:p>
            <a:endParaRPr dirty="0"/>
          </a:p>
        </p:txBody>
      </p:sp>
      <p:sp>
        <p:nvSpPr>
          <p:cNvPr id="4" name="Holder 4"/>
          <p:cNvSpPr>
            <a:spLocks noGrp="1"/>
          </p:cNvSpPr>
          <p:nvPr>
            <p:ph type="ftr" sz="quarter" idx="5"/>
          </p:nvPr>
        </p:nvSpPr>
        <p:spPr>
          <a:xfrm>
            <a:off x="2573528" y="9950768"/>
            <a:ext cx="2422144" cy="53498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78460" y="9950768"/>
            <a:ext cx="1740916" cy="53498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12/11/2023</a:t>
            </a:fld>
            <a:endParaRPr lang="en-US"/>
          </a:p>
        </p:txBody>
      </p:sp>
      <p:sp>
        <p:nvSpPr>
          <p:cNvPr id="6" name="Holder 6"/>
          <p:cNvSpPr>
            <a:spLocks noGrp="1"/>
          </p:cNvSpPr>
          <p:nvPr>
            <p:ph type="sldNum" sz="quarter" idx="7"/>
          </p:nvPr>
        </p:nvSpPr>
        <p:spPr>
          <a:xfrm>
            <a:off x="876604" y="9981691"/>
            <a:ext cx="219709" cy="165734"/>
          </a:xfrm>
          <a:prstGeom prst="rect">
            <a:avLst/>
          </a:prstGeom>
        </p:spPr>
        <p:txBody>
          <a:bodyPr wrap="square" lIns="0" tIns="0" rIns="0" bIns="0">
            <a:spAutoFit/>
          </a:bodyPr>
          <a:lstStyle>
            <a:lvl1pPr>
              <a:defRPr sz="1100" b="0" i="0">
                <a:solidFill>
                  <a:schemeClr val="tx1"/>
                </a:solidFill>
                <a:latin typeface="Carlito"/>
                <a:cs typeface="Carlito"/>
              </a:defRPr>
            </a:lvl1pPr>
          </a:lstStyle>
          <a:p>
            <a:pPr marL="38100">
              <a:lnSpc>
                <a:spcPts val="1150"/>
              </a:lnSpc>
            </a:pPr>
            <a:fld id="{81D60167-4931-47E6-BA6A-407CBD079E47}" type="slidenum">
              <a:rPr dirty="0"/>
              <a:t>‹#›</a:t>
            </a:fld>
            <a:endParaRPr dirty="0"/>
          </a:p>
        </p:txBody>
      </p:sp>
      <p:pic>
        <p:nvPicPr>
          <p:cNvPr id="8" name="Picture 7">
            <a:extLst>
              <a:ext uri="{FF2B5EF4-FFF2-40B4-BE49-F238E27FC236}">
                <a16:creationId xmlns:a16="http://schemas.microsoft.com/office/drawing/2014/main" id="{1AEA7CDC-6A9F-41CE-AD23-D54A2F886BB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68195" y="1768475"/>
            <a:ext cx="6032810" cy="6051677"/>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68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27C98A-44C7-44BC-8639-2F699331A304}"/>
              </a:ext>
            </a:extLst>
          </p:cNvPr>
          <p:cNvSpPr>
            <a:spLocks noGrp="1"/>
          </p:cNvSpPr>
          <p:nvPr>
            <p:ph type="title"/>
          </p:nvPr>
        </p:nvSpPr>
        <p:spPr>
          <a:xfrm>
            <a:off x="520700" y="569913"/>
            <a:ext cx="6527800" cy="206851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CAD4C46-C15E-40FE-9DB9-8D291E5C5FD1}"/>
              </a:ext>
            </a:extLst>
          </p:cNvPr>
          <p:cNvSpPr>
            <a:spLocks noGrp="1"/>
          </p:cNvSpPr>
          <p:nvPr>
            <p:ph type="body" idx="1"/>
          </p:nvPr>
        </p:nvSpPr>
        <p:spPr>
          <a:xfrm>
            <a:off x="520700" y="2847975"/>
            <a:ext cx="6527800" cy="67897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57AB27-6644-420D-97E8-E9E9B6919A42}"/>
              </a:ext>
            </a:extLst>
          </p:cNvPr>
          <p:cNvSpPr>
            <a:spLocks noGrp="1"/>
          </p:cNvSpPr>
          <p:nvPr>
            <p:ph type="dt" sz="half" idx="2"/>
          </p:nvPr>
        </p:nvSpPr>
        <p:spPr>
          <a:xfrm>
            <a:off x="520700" y="9917113"/>
            <a:ext cx="1703388" cy="569912"/>
          </a:xfrm>
          <a:prstGeom prst="rect">
            <a:avLst/>
          </a:prstGeom>
        </p:spPr>
        <p:txBody>
          <a:bodyPr vert="horz" lIns="91440" tIns="45720" rIns="91440" bIns="45720" rtlCol="0" anchor="ctr"/>
          <a:lstStyle>
            <a:lvl1pPr algn="l">
              <a:defRPr sz="1200">
                <a:solidFill>
                  <a:schemeClr val="tx1">
                    <a:tint val="75000"/>
                  </a:schemeClr>
                </a:solidFill>
              </a:defRPr>
            </a:lvl1pPr>
          </a:lstStyle>
          <a:p>
            <a:fld id="{41B98A02-3DEA-474A-A32D-4FF786532C79}" type="datetimeFigureOut">
              <a:rPr lang="en-IN" smtClean="0"/>
              <a:t>11-12-2023</a:t>
            </a:fld>
            <a:endParaRPr lang="en-IN"/>
          </a:p>
        </p:txBody>
      </p:sp>
      <p:sp>
        <p:nvSpPr>
          <p:cNvPr id="5" name="Footer Placeholder 4">
            <a:extLst>
              <a:ext uri="{FF2B5EF4-FFF2-40B4-BE49-F238E27FC236}">
                <a16:creationId xmlns:a16="http://schemas.microsoft.com/office/drawing/2014/main" id="{61F159D4-2F04-4B01-9AF7-D3DE90E3981A}"/>
              </a:ext>
            </a:extLst>
          </p:cNvPr>
          <p:cNvSpPr>
            <a:spLocks noGrp="1"/>
          </p:cNvSpPr>
          <p:nvPr>
            <p:ph type="ftr" sz="quarter" idx="3"/>
          </p:nvPr>
        </p:nvSpPr>
        <p:spPr>
          <a:xfrm>
            <a:off x="2506663" y="9917113"/>
            <a:ext cx="2555875" cy="5699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C83C4E1-AD5B-496D-A271-68CCABA028CB}"/>
              </a:ext>
            </a:extLst>
          </p:cNvPr>
          <p:cNvSpPr>
            <a:spLocks noGrp="1"/>
          </p:cNvSpPr>
          <p:nvPr>
            <p:ph type="sldNum" sz="quarter" idx="4"/>
          </p:nvPr>
        </p:nvSpPr>
        <p:spPr>
          <a:xfrm>
            <a:off x="5345113" y="9917113"/>
            <a:ext cx="1703387" cy="569912"/>
          </a:xfrm>
          <a:prstGeom prst="rect">
            <a:avLst/>
          </a:prstGeom>
        </p:spPr>
        <p:txBody>
          <a:bodyPr vert="horz" lIns="91440" tIns="45720" rIns="91440" bIns="45720" rtlCol="0" anchor="ctr"/>
          <a:lstStyle>
            <a:lvl1pPr algn="r">
              <a:defRPr sz="1200">
                <a:solidFill>
                  <a:schemeClr val="tx1">
                    <a:tint val="75000"/>
                  </a:schemeClr>
                </a:solidFill>
              </a:defRPr>
            </a:lvl1pPr>
          </a:lstStyle>
          <a:p>
            <a:fld id="{5B3595F8-C217-4F2A-9BD5-1E478BE7F6D5}" type="slidenum">
              <a:rPr lang="en-IN" smtClean="0"/>
              <a:t>‹#›</a:t>
            </a:fld>
            <a:endParaRPr lang="en-IN"/>
          </a:p>
        </p:txBody>
      </p:sp>
    </p:spTree>
    <p:extLst>
      <p:ext uri="{BB962C8B-B14F-4D97-AF65-F5344CB8AC3E}">
        <p14:creationId xmlns:p14="http://schemas.microsoft.com/office/powerpoint/2010/main" val="57115890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68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6EFB33-5DAE-41BC-AF2B-8CACB0205557}"/>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68195" y="2073275"/>
            <a:ext cx="6032810" cy="6508877"/>
          </a:xfrm>
          <a:prstGeom prst="rect">
            <a:avLst/>
          </a:prstGeom>
        </p:spPr>
      </p:pic>
      <p:sp>
        <p:nvSpPr>
          <p:cNvPr id="2" name="Title Placeholder 1">
            <a:extLst>
              <a:ext uri="{FF2B5EF4-FFF2-40B4-BE49-F238E27FC236}">
                <a16:creationId xmlns:a16="http://schemas.microsoft.com/office/drawing/2014/main" id="{FCEB66FB-C2F8-49FD-9B79-40B6CFF3663A}"/>
              </a:ext>
            </a:extLst>
          </p:cNvPr>
          <p:cNvSpPr>
            <a:spLocks noGrp="1"/>
          </p:cNvSpPr>
          <p:nvPr>
            <p:ph type="title"/>
          </p:nvPr>
        </p:nvSpPr>
        <p:spPr>
          <a:xfrm>
            <a:off x="520700" y="569913"/>
            <a:ext cx="6527800" cy="206851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0315F2F-72AA-424E-AB8D-B63C43AA57C4}"/>
              </a:ext>
            </a:extLst>
          </p:cNvPr>
          <p:cNvSpPr>
            <a:spLocks noGrp="1"/>
          </p:cNvSpPr>
          <p:nvPr>
            <p:ph type="body" idx="1"/>
          </p:nvPr>
        </p:nvSpPr>
        <p:spPr>
          <a:xfrm>
            <a:off x="520700" y="2847975"/>
            <a:ext cx="6527800" cy="67897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E65763-80AB-4F92-B692-910A42AA8C8D}"/>
              </a:ext>
            </a:extLst>
          </p:cNvPr>
          <p:cNvSpPr>
            <a:spLocks noGrp="1"/>
          </p:cNvSpPr>
          <p:nvPr>
            <p:ph type="dt" sz="half" idx="2"/>
          </p:nvPr>
        </p:nvSpPr>
        <p:spPr>
          <a:xfrm>
            <a:off x="520700" y="9917113"/>
            <a:ext cx="1703388" cy="569912"/>
          </a:xfrm>
          <a:prstGeom prst="rect">
            <a:avLst/>
          </a:prstGeom>
        </p:spPr>
        <p:txBody>
          <a:bodyPr vert="horz" lIns="91440" tIns="45720" rIns="91440" bIns="45720" rtlCol="0" anchor="ctr"/>
          <a:lstStyle>
            <a:lvl1pPr algn="l">
              <a:defRPr sz="1200">
                <a:solidFill>
                  <a:schemeClr val="tx1">
                    <a:tint val="75000"/>
                  </a:schemeClr>
                </a:solidFill>
              </a:defRPr>
            </a:lvl1pPr>
          </a:lstStyle>
          <a:p>
            <a:fld id="{C750DAC8-406B-4228-9CEC-0DA1621F9CDE}" type="datetimeFigureOut">
              <a:rPr lang="en-IN" smtClean="0"/>
              <a:t>11-12-2023</a:t>
            </a:fld>
            <a:endParaRPr lang="en-IN"/>
          </a:p>
        </p:txBody>
      </p:sp>
      <p:sp>
        <p:nvSpPr>
          <p:cNvPr id="5" name="Footer Placeholder 4">
            <a:extLst>
              <a:ext uri="{FF2B5EF4-FFF2-40B4-BE49-F238E27FC236}">
                <a16:creationId xmlns:a16="http://schemas.microsoft.com/office/drawing/2014/main" id="{8D76CF99-570C-472D-87D6-309B27CDDA5F}"/>
              </a:ext>
            </a:extLst>
          </p:cNvPr>
          <p:cNvSpPr>
            <a:spLocks noGrp="1"/>
          </p:cNvSpPr>
          <p:nvPr>
            <p:ph type="ftr" sz="quarter" idx="3"/>
          </p:nvPr>
        </p:nvSpPr>
        <p:spPr>
          <a:xfrm>
            <a:off x="2506663" y="9917113"/>
            <a:ext cx="2555875" cy="5699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636EB9C-E0B6-47E9-BEA3-82E907F0752D}"/>
              </a:ext>
            </a:extLst>
          </p:cNvPr>
          <p:cNvSpPr>
            <a:spLocks noGrp="1"/>
          </p:cNvSpPr>
          <p:nvPr>
            <p:ph type="sldNum" sz="quarter" idx="4"/>
          </p:nvPr>
        </p:nvSpPr>
        <p:spPr>
          <a:xfrm>
            <a:off x="5345113" y="9917113"/>
            <a:ext cx="1703387" cy="569912"/>
          </a:xfrm>
          <a:prstGeom prst="rect">
            <a:avLst/>
          </a:prstGeom>
        </p:spPr>
        <p:txBody>
          <a:bodyPr vert="horz" lIns="91440" tIns="45720" rIns="91440" bIns="45720" rtlCol="0" anchor="ctr"/>
          <a:lstStyle>
            <a:lvl1pPr algn="r">
              <a:defRPr sz="1200">
                <a:solidFill>
                  <a:schemeClr val="tx1">
                    <a:tint val="75000"/>
                  </a:schemeClr>
                </a:solidFill>
              </a:defRPr>
            </a:lvl1pPr>
          </a:lstStyle>
          <a:p>
            <a:fld id="{B84757B9-BEB0-45B0-AE6C-2AF373E95DD8}" type="slidenum">
              <a:rPr lang="en-IN" smtClean="0"/>
              <a:t>‹#›</a:t>
            </a:fld>
            <a:endParaRPr lang="en-IN"/>
          </a:p>
        </p:txBody>
      </p:sp>
    </p:spTree>
    <p:extLst>
      <p:ext uri="{BB962C8B-B14F-4D97-AF65-F5344CB8AC3E}">
        <p14:creationId xmlns:p14="http://schemas.microsoft.com/office/powerpoint/2010/main" val="84232700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7.xml"/><Relationship Id="rId7" Type="http://schemas.openxmlformats.org/officeDocument/2006/relationships/slide" Target="slide11.xml"/><Relationship Id="rId2" Type="http://schemas.openxmlformats.org/officeDocument/2006/relationships/slide" Target="slide6.xml"/><Relationship Id="rId1" Type="http://schemas.openxmlformats.org/officeDocument/2006/relationships/slideLayout" Target="../slideLayouts/slideLayout5.xml"/><Relationship Id="rId6" Type="http://schemas.openxmlformats.org/officeDocument/2006/relationships/slide" Target="slide10.xml"/><Relationship Id="rId5" Type="http://schemas.openxmlformats.org/officeDocument/2006/relationships/slide" Target="slide9.xml"/><Relationship Id="rId10" Type="http://schemas.openxmlformats.org/officeDocument/2006/relationships/slide" Target="slide18.xml"/><Relationship Id="rId4" Type="http://schemas.openxmlformats.org/officeDocument/2006/relationships/slide" Target="slide8.xml"/><Relationship Id="rId9" Type="http://schemas.openxmlformats.org/officeDocument/2006/relationships/slide" Target="slide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hyperlink" Target="https://www.researchgate.net/publication/352559631_Startups_and_Sources_of_Funding" TargetMode="External"/><Relationship Id="rId3" Type="http://schemas.openxmlformats.org/officeDocument/2006/relationships/hyperlink" Target="https://code.visualstudio.com/download" TargetMode="External"/><Relationship Id="rId7" Type="http://schemas.openxmlformats.org/officeDocument/2006/relationships/hyperlink" Target="https://www.researchgate.net/publication/287307261_Analysis_of_financing_sources_for_start-up_companies/citation/download" TargetMode="External"/><Relationship Id="rId2" Type="http://schemas.openxmlformats.org/officeDocument/2006/relationships/hyperlink" Target="https://www.apachefriends.org/download.html" TargetMode="External"/><Relationship Id="rId1" Type="http://schemas.openxmlformats.org/officeDocument/2006/relationships/slideLayout" Target="../slideLayouts/slideLayout5.xml"/><Relationship Id="rId6" Type="http://schemas.openxmlformats.org/officeDocument/2006/relationships/hyperlink" Target="https://www.researchgate.net/publication/346557861_Business_ideas_in_start-ups" TargetMode="External"/><Relationship Id="rId5" Type="http://schemas.openxmlformats.org/officeDocument/2006/relationships/hyperlink" Target="https://www.researchgate.net/publication/347392298_Start-Ups_Evaluation_With_The_Help_Of_Web-Based_Platforms" TargetMode="External"/><Relationship Id="rId4" Type="http://schemas.openxmlformats.org/officeDocument/2006/relationships/hyperlink" Target="https://www.php.net/downloads.php" TargetMode="External"/></Relationships>
</file>

<file path=ppt/slides/_rels/slide3.xml.rels><?xml version="1.0" encoding="UTF-8" standalone="yes"?>
<Relationships xmlns="http://schemas.openxmlformats.org/package/2006/relationships"><Relationship Id="rId2" Type="http://schemas.openxmlformats.org/officeDocument/2006/relationships/slide" Target="slide2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2310510" y="2100121"/>
            <a:ext cx="2947035" cy="673100"/>
          </a:xfrm>
          <a:prstGeom prst="rect">
            <a:avLst/>
          </a:prstGeom>
        </p:spPr>
        <p:txBody>
          <a:bodyPr vert="horz" wrap="square" lIns="0" tIns="88265" rIns="0" bIns="0" rtlCol="0">
            <a:spAutoFit/>
          </a:bodyPr>
          <a:lstStyle/>
          <a:p>
            <a:pPr marL="1270" algn="ctr">
              <a:lnSpc>
                <a:spcPct val="100000"/>
              </a:lnSpc>
              <a:spcBef>
                <a:spcPts val="695"/>
              </a:spcBef>
            </a:pPr>
            <a:r>
              <a:rPr sz="1200" b="1" spc="-5" dirty="0">
                <a:latin typeface="Times New Roman"/>
                <a:cs typeface="Times New Roman"/>
              </a:rPr>
              <a:t>A Report Submitted</a:t>
            </a:r>
            <a:r>
              <a:rPr sz="1200" b="1" spc="-35" dirty="0">
                <a:latin typeface="Times New Roman"/>
                <a:cs typeface="Times New Roman"/>
              </a:rPr>
              <a:t> </a:t>
            </a:r>
            <a:r>
              <a:rPr sz="1200" b="1" spc="-5" dirty="0">
                <a:latin typeface="Times New Roman"/>
                <a:cs typeface="Times New Roman"/>
              </a:rPr>
              <a:t>to</a:t>
            </a:r>
            <a:endParaRPr sz="1200">
              <a:latin typeface="Times New Roman"/>
              <a:cs typeface="Times New Roman"/>
            </a:endParaRPr>
          </a:p>
          <a:p>
            <a:pPr algn="ctr">
              <a:lnSpc>
                <a:spcPct val="100000"/>
              </a:lnSpc>
              <a:spcBef>
                <a:spcPts val="900"/>
              </a:spcBef>
            </a:pPr>
            <a:r>
              <a:rPr sz="1800" b="1" spc="-5" dirty="0">
                <a:latin typeface="Times New Roman"/>
                <a:cs typeface="Times New Roman"/>
              </a:rPr>
              <a:t>Blackbuck Engineers </a:t>
            </a:r>
            <a:r>
              <a:rPr sz="1800" b="1" dirty="0">
                <a:latin typeface="Times New Roman"/>
                <a:cs typeface="Times New Roman"/>
              </a:rPr>
              <a:t>Pvt.</a:t>
            </a:r>
            <a:r>
              <a:rPr sz="1800" b="1" spc="-130" dirty="0">
                <a:latin typeface="Times New Roman"/>
                <a:cs typeface="Times New Roman"/>
              </a:rPr>
              <a:t> </a:t>
            </a:r>
            <a:r>
              <a:rPr sz="1800" b="1" dirty="0">
                <a:latin typeface="Times New Roman"/>
                <a:cs typeface="Times New Roman"/>
              </a:rPr>
              <a:t>Ltd</a:t>
            </a:r>
            <a:endParaRPr sz="1800">
              <a:latin typeface="Times New Roman"/>
              <a:cs typeface="Times New Roman"/>
            </a:endParaRPr>
          </a:p>
        </p:txBody>
      </p:sp>
      <p:sp>
        <p:nvSpPr>
          <p:cNvPr id="7" name="object 7"/>
          <p:cNvSpPr txBox="1"/>
          <p:nvPr/>
        </p:nvSpPr>
        <p:spPr>
          <a:xfrm>
            <a:off x="3263010" y="3366642"/>
            <a:ext cx="1043305"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FF0000"/>
                </a:solidFill>
                <a:latin typeface="Times New Roman"/>
                <a:cs typeface="Times New Roman"/>
              </a:rPr>
              <a:t>Submitted</a:t>
            </a:r>
            <a:r>
              <a:rPr sz="1400" b="1" spc="-125" dirty="0">
                <a:solidFill>
                  <a:srgbClr val="FF0000"/>
                </a:solidFill>
                <a:latin typeface="Times New Roman"/>
                <a:cs typeface="Times New Roman"/>
              </a:rPr>
              <a:t> </a:t>
            </a:r>
            <a:r>
              <a:rPr sz="1400" b="1" spc="-5" dirty="0">
                <a:solidFill>
                  <a:srgbClr val="FF0000"/>
                </a:solidFill>
                <a:latin typeface="Times New Roman"/>
                <a:cs typeface="Times New Roman"/>
              </a:rPr>
              <a:t>by</a:t>
            </a:r>
            <a:endParaRPr sz="1400" dirty="0">
              <a:latin typeface="Times New Roman"/>
              <a:cs typeface="Times New Roman"/>
            </a:endParaRPr>
          </a:p>
        </p:txBody>
      </p:sp>
      <p:sp>
        <p:nvSpPr>
          <p:cNvPr id="12" name="object 12"/>
          <p:cNvSpPr txBox="1"/>
          <p:nvPr/>
        </p:nvSpPr>
        <p:spPr>
          <a:xfrm>
            <a:off x="2693035" y="917193"/>
            <a:ext cx="202374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Times New Roman"/>
                <a:cs typeface="Times New Roman"/>
              </a:rPr>
              <a:t>AN</a:t>
            </a:r>
            <a:r>
              <a:rPr sz="1200" spc="-95" dirty="0">
                <a:latin typeface="Times New Roman"/>
                <a:cs typeface="Times New Roman"/>
              </a:rPr>
              <a:t> </a:t>
            </a:r>
            <a:r>
              <a:rPr sz="1200" spc="-5" dirty="0">
                <a:latin typeface="Times New Roman"/>
                <a:cs typeface="Times New Roman"/>
              </a:rPr>
              <a:t>INTERNSHIP</a:t>
            </a:r>
            <a:r>
              <a:rPr sz="1200" spc="-110" dirty="0">
                <a:latin typeface="Times New Roman"/>
                <a:cs typeface="Times New Roman"/>
              </a:rPr>
              <a:t> </a:t>
            </a:r>
            <a:r>
              <a:rPr sz="1200" dirty="0">
                <a:latin typeface="Times New Roman"/>
                <a:cs typeface="Times New Roman"/>
              </a:rPr>
              <a:t>REPORT</a:t>
            </a:r>
            <a:r>
              <a:rPr sz="1200" spc="-80" dirty="0">
                <a:latin typeface="Times New Roman"/>
                <a:cs typeface="Times New Roman"/>
              </a:rPr>
              <a:t> </a:t>
            </a:r>
            <a:r>
              <a:rPr sz="1200" spc="-10" dirty="0">
                <a:latin typeface="Times New Roman"/>
                <a:cs typeface="Times New Roman"/>
              </a:rPr>
              <a:t>ON</a:t>
            </a:r>
            <a:endParaRPr sz="1200" dirty="0">
              <a:latin typeface="Times New Roman"/>
              <a:cs typeface="Times New Roman"/>
            </a:endParaRPr>
          </a:p>
        </p:txBody>
      </p:sp>
      <p:sp>
        <p:nvSpPr>
          <p:cNvPr id="13" name="object 13"/>
          <p:cNvSpPr txBox="1"/>
          <p:nvPr/>
        </p:nvSpPr>
        <p:spPr>
          <a:xfrm>
            <a:off x="2171826" y="7222387"/>
            <a:ext cx="3243580" cy="650240"/>
          </a:xfrm>
          <a:prstGeom prst="rect">
            <a:avLst/>
          </a:prstGeom>
        </p:spPr>
        <p:txBody>
          <a:bodyPr vert="horz" wrap="square" lIns="0" tIns="12700" rIns="0" bIns="0" rtlCol="0">
            <a:spAutoFit/>
          </a:bodyPr>
          <a:lstStyle/>
          <a:p>
            <a:pPr marL="12700" marR="5080" indent="356235">
              <a:lnSpc>
                <a:spcPct val="128099"/>
              </a:lnSpc>
              <a:spcBef>
                <a:spcPts val="100"/>
              </a:spcBef>
            </a:pPr>
            <a:r>
              <a:rPr sz="1600" b="1" spc="-5" dirty="0">
                <a:latin typeface="Times New Roman"/>
                <a:cs typeface="Times New Roman"/>
              </a:rPr>
              <a:t>Blackbuck Engineers Pvt. Ltd  Road no </a:t>
            </a:r>
            <a:r>
              <a:rPr sz="1600" b="1" dirty="0">
                <a:latin typeface="Times New Roman"/>
                <a:cs typeface="Times New Roman"/>
              </a:rPr>
              <a:t>36, </a:t>
            </a:r>
            <a:r>
              <a:rPr sz="1600" b="1" spc="-5" dirty="0">
                <a:latin typeface="Times New Roman"/>
                <a:cs typeface="Times New Roman"/>
              </a:rPr>
              <a:t>Jubilee Hills,</a:t>
            </a:r>
            <a:r>
              <a:rPr sz="1600" b="1" spc="-225" dirty="0">
                <a:latin typeface="Times New Roman"/>
                <a:cs typeface="Times New Roman"/>
              </a:rPr>
              <a:t> </a:t>
            </a:r>
            <a:r>
              <a:rPr sz="1600" b="1" spc="-5" dirty="0">
                <a:latin typeface="Times New Roman"/>
                <a:cs typeface="Times New Roman"/>
              </a:rPr>
              <a:t>Hyderabad</a:t>
            </a:r>
            <a:endParaRPr sz="1600">
              <a:latin typeface="Times New Roman"/>
              <a:cs typeface="Times New Roman"/>
            </a:endParaRPr>
          </a:p>
        </p:txBody>
      </p:sp>
      <p:sp>
        <p:nvSpPr>
          <p:cNvPr id="14" name="object 14"/>
          <p:cNvSpPr/>
          <p:nvPr/>
        </p:nvSpPr>
        <p:spPr>
          <a:xfrm>
            <a:off x="304800" y="304799"/>
            <a:ext cx="6955790" cy="10086340"/>
          </a:xfrm>
          <a:custGeom>
            <a:avLst/>
            <a:gdLst/>
            <a:ahLst/>
            <a:cxnLst/>
            <a:rect l="l" t="t" r="r" b="b"/>
            <a:pathLst>
              <a:path w="6955790" h="10086340">
                <a:moveTo>
                  <a:pt x="6955523" y="0"/>
                </a:moveTo>
                <a:lnTo>
                  <a:pt x="6949440" y="0"/>
                </a:lnTo>
                <a:lnTo>
                  <a:pt x="6949440" y="6096"/>
                </a:lnTo>
                <a:lnTo>
                  <a:pt x="6949440" y="10079736"/>
                </a:lnTo>
                <a:lnTo>
                  <a:pt x="6096" y="10079736"/>
                </a:lnTo>
                <a:lnTo>
                  <a:pt x="6096" y="6096"/>
                </a:lnTo>
                <a:lnTo>
                  <a:pt x="6949440" y="6096"/>
                </a:lnTo>
                <a:lnTo>
                  <a:pt x="6949440" y="0"/>
                </a:lnTo>
                <a:lnTo>
                  <a:pt x="6096" y="0"/>
                </a:lnTo>
                <a:lnTo>
                  <a:pt x="0" y="0"/>
                </a:lnTo>
                <a:lnTo>
                  <a:pt x="0" y="10085845"/>
                </a:lnTo>
                <a:lnTo>
                  <a:pt x="6096" y="10085845"/>
                </a:lnTo>
                <a:lnTo>
                  <a:pt x="6949440" y="10085832"/>
                </a:lnTo>
                <a:lnTo>
                  <a:pt x="6955523" y="10085845"/>
                </a:lnTo>
                <a:lnTo>
                  <a:pt x="6955523" y="0"/>
                </a:lnTo>
                <a:close/>
              </a:path>
            </a:pathLst>
          </a:custGeom>
          <a:solidFill>
            <a:srgbClr val="000000"/>
          </a:solidFill>
        </p:spPr>
        <p:txBody>
          <a:bodyPr wrap="square" lIns="0" tIns="0" rIns="0" bIns="0" rtlCol="0"/>
          <a:lstStyle/>
          <a:p>
            <a:endParaRP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1</a:t>
            </a:fld>
            <a:endParaRPr dirty="0"/>
          </a:p>
        </p:txBody>
      </p:sp>
      <p:sp>
        <p:nvSpPr>
          <p:cNvPr id="20" name="Rectangle 19">
            <a:extLst>
              <a:ext uri="{FF2B5EF4-FFF2-40B4-BE49-F238E27FC236}">
                <a16:creationId xmlns:a16="http://schemas.microsoft.com/office/drawing/2014/main" id="{C487D14D-4C2A-4CD9-80E9-CBB058C6DE11}"/>
              </a:ext>
            </a:extLst>
          </p:cNvPr>
          <p:cNvSpPr/>
          <p:nvPr/>
        </p:nvSpPr>
        <p:spPr>
          <a:xfrm>
            <a:off x="2555811" y="3677809"/>
            <a:ext cx="2219389" cy="369332"/>
          </a:xfrm>
          <a:prstGeom prst="rect">
            <a:avLst/>
          </a:prstGeom>
        </p:spPr>
        <p:txBody>
          <a:bodyPr wrap="square">
            <a:spAutoFit/>
          </a:bodyPr>
          <a:lstStyle/>
          <a:p>
            <a:r>
              <a:rPr lang="en-US" dirty="0">
                <a:solidFill>
                  <a:srgbClr val="FF0000"/>
                </a:solidFill>
              </a:rPr>
              <a:t>P</a:t>
            </a:r>
            <a:r>
              <a:rPr lang="en-IN" dirty="0">
                <a:solidFill>
                  <a:srgbClr val="FF0000"/>
                </a:solidFill>
              </a:rPr>
              <a:t>.</a:t>
            </a:r>
            <a:r>
              <a:rPr lang="en-IN" dirty="0" err="1">
                <a:solidFill>
                  <a:srgbClr val="FF0000"/>
                </a:solidFill>
              </a:rPr>
              <a:t>Yuvaraj</a:t>
            </a:r>
            <a:r>
              <a:rPr lang="en-IN" dirty="0">
                <a:solidFill>
                  <a:srgbClr val="FF0000"/>
                </a:solidFill>
              </a:rPr>
              <a:t> (BBNBP014)</a:t>
            </a:r>
          </a:p>
        </p:txBody>
      </p:sp>
      <p:sp>
        <p:nvSpPr>
          <p:cNvPr id="29" name="Rectangle 28">
            <a:extLst>
              <a:ext uri="{FF2B5EF4-FFF2-40B4-BE49-F238E27FC236}">
                <a16:creationId xmlns:a16="http://schemas.microsoft.com/office/drawing/2014/main" id="{534EC87C-1330-49D2-A5F4-81443711046D}"/>
              </a:ext>
            </a:extLst>
          </p:cNvPr>
          <p:cNvSpPr/>
          <p:nvPr/>
        </p:nvSpPr>
        <p:spPr>
          <a:xfrm>
            <a:off x="3254238" y="1559148"/>
            <a:ext cx="1071127" cy="369332"/>
          </a:xfrm>
          <a:prstGeom prst="rect">
            <a:avLst/>
          </a:prstGeom>
        </p:spPr>
        <p:txBody>
          <a:bodyPr wrap="square">
            <a:spAutoFit/>
          </a:bodyPr>
          <a:lstStyle/>
          <a:p>
            <a:r>
              <a:rPr lang="en-IN" dirty="0"/>
              <a:t>Go Home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29080" y="879093"/>
            <a:ext cx="3874135" cy="687705"/>
          </a:xfrm>
          <a:prstGeom prst="rect">
            <a:avLst/>
          </a:prstGeom>
        </p:spPr>
        <p:txBody>
          <a:bodyPr vert="horz" wrap="square" lIns="0" tIns="12700" rIns="0" bIns="0" rtlCol="0">
            <a:spAutoFit/>
          </a:bodyPr>
          <a:lstStyle/>
          <a:p>
            <a:pPr marL="236220" indent="-224154">
              <a:lnSpc>
                <a:spcPct val="100000"/>
              </a:lnSpc>
              <a:spcBef>
                <a:spcPts val="100"/>
              </a:spcBef>
              <a:buFont typeface="Times New Roman"/>
              <a:buAutoNum type="arabicPeriod" startAt="4"/>
              <a:tabLst>
                <a:tab pos="236854" algn="l"/>
              </a:tabLst>
            </a:pPr>
            <a:r>
              <a:rPr sz="1400" b="1" spc="-5" dirty="0">
                <a:latin typeface="Times New Roman"/>
                <a:cs typeface="Times New Roman"/>
              </a:rPr>
              <a:t>ARCHITECTURE DESIGN</a:t>
            </a:r>
            <a:r>
              <a:rPr sz="1400" b="1" spc="-114" dirty="0">
                <a:latin typeface="Times New Roman"/>
                <a:cs typeface="Times New Roman"/>
              </a:rPr>
              <a:t> </a:t>
            </a:r>
            <a:r>
              <a:rPr sz="1400" b="1" spc="-5" dirty="0">
                <a:latin typeface="Times New Roman"/>
                <a:cs typeface="Times New Roman"/>
              </a:rPr>
              <a:t>SPECIFICATION</a:t>
            </a:r>
            <a:endParaRPr sz="1400">
              <a:latin typeface="Times New Roman"/>
              <a:cs typeface="Times New Roman"/>
            </a:endParaRPr>
          </a:p>
          <a:p>
            <a:pPr>
              <a:lnSpc>
                <a:spcPct val="100000"/>
              </a:lnSpc>
              <a:spcBef>
                <a:spcPts val="10"/>
              </a:spcBef>
              <a:buFont typeface="Times New Roman"/>
              <a:buAutoNum type="arabicPeriod" startAt="4"/>
            </a:pPr>
            <a:endParaRPr sz="1600">
              <a:latin typeface="Times New Roman"/>
              <a:cs typeface="Times New Roman"/>
            </a:endParaRPr>
          </a:p>
          <a:p>
            <a:pPr marL="582295" lvl="1" indent="-291465">
              <a:lnSpc>
                <a:spcPct val="100000"/>
              </a:lnSpc>
              <a:buFont typeface="Times New Roman"/>
              <a:buAutoNum type="arabicPeriod"/>
              <a:tabLst>
                <a:tab pos="582930" algn="l"/>
              </a:tabLst>
            </a:pPr>
            <a:r>
              <a:rPr sz="1400" b="1" dirty="0">
                <a:latin typeface="Times New Roman"/>
                <a:cs typeface="Times New Roman"/>
              </a:rPr>
              <a:t>SYSTEM</a:t>
            </a:r>
            <a:r>
              <a:rPr sz="1400" b="1" spc="-70" dirty="0">
                <a:latin typeface="Times New Roman"/>
                <a:cs typeface="Times New Roman"/>
              </a:rPr>
              <a:t> </a:t>
            </a:r>
            <a:r>
              <a:rPr sz="1400" b="1" spc="-5" dirty="0">
                <a:latin typeface="Times New Roman"/>
                <a:cs typeface="Times New Roman"/>
              </a:rPr>
              <a:t>ARCHITECTURE</a:t>
            </a:r>
            <a:endParaRPr sz="1400">
              <a:latin typeface="Times New Roman"/>
              <a:cs typeface="Times New Roman"/>
            </a:endParaRPr>
          </a:p>
        </p:txBody>
      </p:sp>
      <p:sp>
        <p:nvSpPr>
          <p:cNvPr id="3" name="object 3"/>
          <p:cNvSpPr txBox="1"/>
          <p:nvPr/>
        </p:nvSpPr>
        <p:spPr>
          <a:xfrm>
            <a:off x="900480" y="3752214"/>
            <a:ext cx="5541645" cy="2696210"/>
          </a:xfrm>
          <a:prstGeom prst="rect">
            <a:avLst/>
          </a:prstGeom>
        </p:spPr>
        <p:txBody>
          <a:bodyPr vert="horz" wrap="square" lIns="0" tIns="12700" rIns="0" bIns="0" rtlCol="0">
            <a:spAutoFit/>
          </a:bodyPr>
          <a:lstStyle/>
          <a:p>
            <a:pPr marL="13970">
              <a:lnSpc>
                <a:spcPct val="100000"/>
              </a:lnSpc>
              <a:spcBef>
                <a:spcPts val="100"/>
              </a:spcBef>
            </a:pPr>
            <a:r>
              <a:rPr sz="1200" spc="-10" dirty="0">
                <a:latin typeface="Times New Roman"/>
                <a:cs typeface="Times New Roman"/>
              </a:rPr>
              <a:t>In </a:t>
            </a:r>
            <a:r>
              <a:rPr sz="1200" spc="-5" dirty="0">
                <a:latin typeface="Times New Roman"/>
                <a:cs typeface="Times New Roman"/>
              </a:rPr>
              <a:t>this project, there will </a:t>
            </a:r>
            <a:r>
              <a:rPr sz="1200" dirty="0">
                <a:latin typeface="Times New Roman"/>
                <a:cs typeface="Times New Roman"/>
              </a:rPr>
              <a:t>be </a:t>
            </a:r>
            <a:r>
              <a:rPr sz="1200" spc="-5" dirty="0">
                <a:latin typeface="Times New Roman"/>
                <a:cs typeface="Times New Roman"/>
              </a:rPr>
              <a:t>three</a:t>
            </a:r>
            <a:r>
              <a:rPr sz="1200" spc="5" dirty="0">
                <a:latin typeface="Times New Roman"/>
                <a:cs typeface="Times New Roman"/>
              </a:rPr>
              <a:t> </a:t>
            </a:r>
            <a:r>
              <a:rPr sz="1200" spc="-5" dirty="0">
                <a:latin typeface="Times New Roman"/>
                <a:cs typeface="Times New Roman"/>
              </a:rPr>
              <a:t>sides.</a:t>
            </a:r>
            <a:endParaRPr sz="1200">
              <a:latin typeface="Times New Roman"/>
              <a:cs typeface="Times New Roman"/>
            </a:endParaRPr>
          </a:p>
          <a:p>
            <a:pPr marL="178435" indent="-166370">
              <a:lnSpc>
                <a:spcPct val="100000"/>
              </a:lnSpc>
              <a:spcBef>
                <a:spcPts val="850"/>
              </a:spcBef>
              <a:buAutoNum type="arabicParenR"/>
              <a:tabLst>
                <a:tab pos="179070" algn="l"/>
              </a:tabLst>
            </a:pPr>
            <a:r>
              <a:rPr sz="1200" spc="-5" dirty="0">
                <a:latin typeface="Times New Roman"/>
                <a:cs typeface="Times New Roman"/>
              </a:rPr>
              <a:t>Client </a:t>
            </a:r>
            <a:r>
              <a:rPr sz="1200" dirty="0">
                <a:latin typeface="Times New Roman"/>
                <a:cs typeface="Times New Roman"/>
              </a:rPr>
              <a:t>side</a:t>
            </a:r>
            <a:endParaRPr sz="1200">
              <a:latin typeface="Times New Roman"/>
              <a:cs typeface="Times New Roman"/>
            </a:endParaRPr>
          </a:p>
          <a:p>
            <a:pPr marL="178435" indent="-166370">
              <a:lnSpc>
                <a:spcPct val="100000"/>
              </a:lnSpc>
              <a:spcBef>
                <a:spcPts val="855"/>
              </a:spcBef>
              <a:buAutoNum type="arabicParenR"/>
              <a:tabLst>
                <a:tab pos="179070" algn="l"/>
              </a:tabLst>
            </a:pPr>
            <a:r>
              <a:rPr sz="1200" spc="-5" dirty="0">
                <a:latin typeface="Times New Roman"/>
                <a:cs typeface="Times New Roman"/>
              </a:rPr>
              <a:t>III</a:t>
            </a:r>
            <a:r>
              <a:rPr sz="1200" spc="-35" dirty="0">
                <a:latin typeface="Times New Roman"/>
                <a:cs typeface="Times New Roman"/>
              </a:rPr>
              <a:t> </a:t>
            </a:r>
            <a:r>
              <a:rPr sz="1200" dirty="0">
                <a:latin typeface="Times New Roman"/>
                <a:cs typeface="Times New Roman"/>
              </a:rPr>
              <a:t>Side</a:t>
            </a:r>
            <a:endParaRPr sz="1200">
              <a:latin typeface="Times New Roman"/>
              <a:cs typeface="Times New Roman"/>
            </a:endParaRPr>
          </a:p>
          <a:p>
            <a:pPr marL="178435" indent="-166370">
              <a:lnSpc>
                <a:spcPct val="100000"/>
              </a:lnSpc>
              <a:spcBef>
                <a:spcPts val="850"/>
              </a:spcBef>
              <a:buAutoNum type="arabicParenR"/>
              <a:tabLst>
                <a:tab pos="179070" algn="l"/>
              </a:tabLst>
            </a:pPr>
            <a:r>
              <a:rPr sz="1200" spc="-5" dirty="0">
                <a:latin typeface="Times New Roman"/>
                <a:cs typeface="Times New Roman"/>
              </a:rPr>
              <a:t>Sponsor </a:t>
            </a:r>
            <a:r>
              <a:rPr sz="1200" dirty="0">
                <a:latin typeface="Times New Roman"/>
                <a:cs typeface="Times New Roman"/>
              </a:rPr>
              <a:t>side</a:t>
            </a:r>
            <a:endParaRPr sz="1200">
              <a:latin typeface="Times New Roman"/>
              <a:cs typeface="Times New Roman"/>
            </a:endParaRPr>
          </a:p>
          <a:p>
            <a:pPr marL="471170" lvl="1" indent="-230504">
              <a:lnSpc>
                <a:spcPct val="100000"/>
              </a:lnSpc>
              <a:spcBef>
                <a:spcPts val="840"/>
              </a:spcBef>
              <a:buChar char="●"/>
              <a:tabLst>
                <a:tab pos="471170" algn="l"/>
                <a:tab pos="471805" algn="l"/>
              </a:tabLst>
            </a:pPr>
            <a:r>
              <a:rPr sz="1200" spc="-5" dirty="0">
                <a:latin typeface="Times New Roman"/>
                <a:cs typeface="Times New Roman"/>
              </a:rPr>
              <a:t>Client usually register and implement </a:t>
            </a:r>
            <a:r>
              <a:rPr sz="1200" dirty="0">
                <a:latin typeface="Times New Roman"/>
                <a:cs typeface="Times New Roman"/>
              </a:rPr>
              <a:t>their </a:t>
            </a:r>
            <a:r>
              <a:rPr sz="1200" spc="-5" dirty="0">
                <a:latin typeface="Times New Roman"/>
                <a:cs typeface="Times New Roman"/>
              </a:rPr>
              <a:t>ideas in </a:t>
            </a:r>
            <a:r>
              <a:rPr sz="1200" dirty="0">
                <a:latin typeface="Times New Roman"/>
                <a:cs typeface="Times New Roman"/>
              </a:rPr>
              <a:t>the</a:t>
            </a:r>
            <a:r>
              <a:rPr sz="1200" spc="10" dirty="0">
                <a:latin typeface="Times New Roman"/>
                <a:cs typeface="Times New Roman"/>
              </a:rPr>
              <a:t> </a:t>
            </a:r>
            <a:r>
              <a:rPr sz="1200" spc="-5" dirty="0">
                <a:latin typeface="Times New Roman"/>
                <a:cs typeface="Times New Roman"/>
              </a:rPr>
              <a:t>III</a:t>
            </a:r>
            <a:endParaRPr sz="1200">
              <a:latin typeface="Times New Roman"/>
              <a:cs typeface="Times New Roman"/>
            </a:endParaRPr>
          </a:p>
          <a:p>
            <a:pPr marL="471170" lvl="1" indent="-230504">
              <a:lnSpc>
                <a:spcPct val="100000"/>
              </a:lnSpc>
              <a:spcBef>
                <a:spcPts val="60"/>
              </a:spcBef>
              <a:buChar char="●"/>
              <a:tabLst>
                <a:tab pos="471170" algn="l"/>
                <a:tab pos="471805" algn="l"/>
              </a:tabLst>
            </a:pPr>
            <a:r>
              <a:rPr sz="1200" spc="-5" dirty="0">
                <a:latin typeface="Times New Roman"/>
                <a:cs typeface="Times New Roman"/>
              </a:rPr>
              <a:t>Sponsor </a:t>
            </a:r>
            <a:r>
              <a:rPr sz="1200" dirty="0">
                <a:latin typeface="Times New Roman"/>
                <a:cs typeface="Times New Roman"/>
              </a:rPr>
              <a:t>sign up </a:t>
            </a:r>
            <a:r>
              <a:rPr sz="1200" spc="-5" dirty="0">
                <a:latin typeface="Times New Roman"/>
                <a:cs typeface="Times New Roman"/>
              </a:rPr>
              <a:t>and check </a:t>
            </a:r>
            <a:r>
              <a:rPr sz="1200" dirty="0">
                <a:latin typeface="Times New Roman"/>
                <a:cs typeface="Times New Roman"/>
              </a:rPr>
              <a:t>the </a:t>
            </a:r>
            <a:r>
              <a:rPr sz="1200" spc="-5" dirty="0">
                <a:latin typeface="Times New Roman"/>
                <a:cs typeface="Times New Roman"/>
              </a:rPr>
              <a:t>available ideas and implement </a:t>
            </a:r>
            <a:r>
              <a:rPr sz="1200" dirty="0">
                <a:latin typeface="Times New Roman"/>
                <a:cs typeface="Times New Roman"/>
              </a:rPr>
              <a:t>by</a:t>
            </a:r>
            <a:r>
              <a:rPr sz="1200" spc="60" dirty="0">
                <a:latin typeface="Times New Roman"/>
                <a:cs typeface="Times New Roman"/>
              </a:rPr>
              <a:t> </a:t>
            </a:r>
            <a:r>
              <a:rPr sz="1200" dirty="0">
                <a:latin typeface="Times New Roman"/>
                <a:cs typeface="Times New Roman"/>
              </a:rPr>
              <a:t>investing.</a:t>
            </a:r>
            <a:endParaRPr sz="1200">
              <a:latin typeface="Times New Roman"/>
              <a:cs typeface="Times New Roman"/>
            </a:endParaRPr>
          </a:p>
          <a:p>
            <a:pPr marL="471170" marR="5080" lvl="1" indent="-228600">
              <a:lnSpc>
                <a:spcPts val="1500"/>
              </a:lnSpc>
              <a:spcBef>
                <a:spcPts val="50"/>
              </a:spcBef>
              <a:buChar char="●"/>
              <a:tabLst>
                <a:tab pos="471170" algn="l"/>
                <a:tab pos="471805" algn="l"/>
              </a:tabLst>
            </a:pPr>
            <a:r>
              <a:rPr sz="1200" spc="-5" dirty="0">
                <a:latin typeface="Times New Roman"/>
                <a:cs typeface="Times New Roman"/>
              </a:rPr>
              <a:t>III </a:t>
            </a:r>
            <a:r>
              <a:rPr sz="1200" dirty="0">
                <a:latin typeface="Times New Roman"/>
                <a:cs typeface="Times New Roman"/>
              </a:rPr>
              <a:t>make sure by approving the </a:t>
            </a:r>
            <a:r>
              <a:rPr sz="1200" spc="-5" dirty="0">
                <a:latin typeface="Times New Roman"/>
                <a:cs typeface="Times New Roman"/>
              </a:rPr>
              <a:t>credentials </a:t>
            </a:r>
            <a:r>
              <a:rPr sz="1200" dirty="0">
                <a:latin typeface="Times New Roman"/>
                <a:cs typeface="Times New Roman"/>
              </a:rPr>
              <a:t>for Client </a:t>
            </a:r>
            <a:r>
              <a:rPr sz="1200" spc="-5" dirty="0">
                <a:latin typeface="Times New Roman"/>
                <a:cs typeface="Times New Roman"/>
              </a:rPr>
              <a:t>and </a:t>
            </a:r>
            <a:r>
              <a:rPr sz="1200" dirty="0">
                <a:latin typeface="Times New Roman"/>
                <a:cs typeface="Times New Roman"/>
              </a:rPr>
              <a:t>Sponsor. </a:t>
            </a:r>
            <a:r>
              <a:rPr sz="1200" spc="-5" dirty="0">
                <a:latin typeface="Times New Roman"/>
                <a:cs typeface="Times New Roman"/>
              </a:rPr>
              <a:t>III can </a:t>
            </a:r>
            <a:r>
              <a:rPr sz="1200" dirty="0">
                <a:latin typeface="Times New Roman"/>
                <a:cs typeface="Times New Roman"/>
              </a:rPr>
              <a:t>see </a:t>
            </a:r>
            <a:r>
              <a:rPr sz="1200" spc="-5" dirty="0">
                <a:latin typeface="Times New Roman"/>
                <a:cs typeface="Times New Roman"/>
              </a:rPr>
              <a:t>ideas  and sponsorships</a:t>
            </a:r>
            <a:endParaRPr sz="1200">
              <a:latin typeface="Times New Roman"/>
              <a:cs typeface="Times New Roman"/>
            </a:endParaRPr>
          </a:p>
          <a:p>
            <a:pPr marL="471170" lvl="1" indent="-230504">
              <a:lnSpc>
                <a:spcPts val="1405"/>
              </a:lnSpc>
              <a:buChar char="●"/>
              <a:tabLst>
                <a:tab pos="471170" algn="l"/>
                <a:tab pos="471805" algn="l"/>
              </a:tabLst>
            </a:pPr>
            <a:r>
              <a:rPr sz="1200" spc="-5" dirty="0">
                <a:latin typeface="Times New Roman"/>
                <a:cs typeface="Times New Roman"/>
              </a:rPr>
              <a:t>which </a:t>
            </a:r>
            <a:r>
              <a:rPr sz="1200" dirty="0">
                <a:latin typeface="Times New Roman"/>
                <a:cs typeface="Times New Roman"/>
              </a:rPr>
              <a:t>are</a:t>
            </a:r>
            <a:r>
              <a:rPr sz="1200" spc="-35" dirty="0">
                <a:latin typeface="Times New Roman"/>
                <a:cs typeface="Times New Roman"/>
              </a:rPr>
              <a:t> </a:t>
            </a:r>
            <a:r>
              <a:rPr sz="1200" spc="-5" dirty="0">
                <a:latin typeface="Times New Roman"/>
                <a:cs typeface="Times New Roman"/>
              </a:rPr>
              <a:t>offered.</a:t>
            </a:r>
            <a:endParaRPr sz="1200">
              <a:latin typeface="Times New Roman"/>
              <a:cs typeface="Times New Roman"/>
            </a:endParaRPr>
          </a:p>
          <a:p>
            <a:pPr marL="471170" lvl="1" indent="-230504">
              <a:lnSpc>
                <a:spcPct val="100000"/>
              </a:lnSpc>
              <a:spcBef>
                <a:spcPts val="60"/>
              </a:spcBef>
              <a:buChar char="●"/>
              <a:tabLst>
                <a:tab pos="471170" algn="l"/>
                <a:tab pos="471805" algn="l"/>
              </a:tabLst>
            </a:pPr>
            <a:r>
              <a:rPr sz="1200" spc="-5" dirty="0">
                <a:latin typeface="Times New Roman"/>
                <a:cs typeface="Times New Roman"/>
              </a:rPr>
              <a:t>III will </a:t>
            </a:r>
            <a:r>
              <a:rPr sz="1200" dirty="0">
                <a:latin typeface="Times New Roman"/>
                <a:cs typeface="Times New Roman"/>
              </a:rPr>
              <a:t>be in higher </a:t>
            </a:r>
            <a:r>
              <a:rPr sz="1200" spc="-5" dirty="0">
                <a:latin typeface="Times New Roman"/>
                <a:cs typeface="Times New Roman"/>
              </a:rPr>
              <a:t>tier followed </a:t>
            </a:r>
            <a:r>
              <a:rPr sz="1200" dirty="0">
                <a:latin typeface="Times New Roman"/>
                <a:cs typeface="Times New Roman"/>
              </a:rPr>
              <a:t>by </a:t>
            </a:r>
            <a:r>
              <a:rPr sz="1200" spc="-5" dirty="0">
                <a:latin typeface="Times New Roman"/>
                <a:cs typeface="Times New Roman"/>
              </a:rPr>
              <a:t>Sponsor </a:t>
            </a:r>
            <a:r>
              <a:rPr sz="1200" dirty="0">
                <a:latin typeface="Times New Roman"/>
                <a:cs typeface="Times New Roman"/>
              </a:rPr>
              <a:t>side </a:t>
            </a:r>
            <a:r>
              <a:rPr sz="1200" spc="-5" dirty="0">
                <a:latin typeface="Times New Roman"/>
                <a:cs typeface="Times New Roman"/>
              </a:rPr>
              <a:t>and Client</a:t>
            </a:r>
            <a:r>
              <a:rPr sz="1200" spc="15" dirty="0">
                <a:latin typeface="Times New Roman"/>
                <a:cs typeface="Times New Roman"/>
              </a:rPr>
              <a:t> </a:t>
            </a:r>
            <a:r>
              <a:rPr sz="1200" dirty="0">
                <a:latin typeface="Times New Roman"/>
                <a:cs typeface="Times New Roman"/>
              </a:rPr>
              <a:t>Side</a:t>
            </a:r>
            <a:endParaRPr sz="1200">
              <a:latin typeface="Times New Roman"/>
              <a:cs typeface="Times New Roman"/>
            </a:endParaRPr>
          </a:p>
          <a:p>
            <a:pPr marL="471170" marR="17780" lvl="1" indent="-228600">
              <a:lnSpc>
                <a:spcPct val="103299"/>
              </a:lnSpc>
              <a:buChar char="●"/>
              <a:tabLst>
                <a:tab pos="471170" algn="l"/>
                <a:tab pos="471805" algn="l"/>
              </a:tabLst>
            </a:pPr>
            <a:r>
              <a:rPr sz="1200" dirty="0">
                <a:latin typeface="Times New Roman"/>
                <a:cs typeface="Times New Roman"/>
              </a:rPr>
              <a:t>Signup and sign in </a:t>
            </a:r>
            <a:r>
              <a:rPr sz="1200" spc="-5" dirty="0">
                <a:latin typeface="Times New Roman"/>
                <a:cs typeface="Times New Roman"/>
              </a:rPr>
              <a:t>will </a:t>
            </a:r>
            <a:r>
              <a:rPr sz="1200" spc="-10" dirty="0">
                <a:latin typeface="Times New Roman"/>
                <a:cs typeface="Times New Roman"/>
              </a:rPr>
              <a:t>be </a:t>
            </a:r>
            <a:r>
              <a:rPr sz="1200" dirty="0">
                <a:latin typeface="Times New Roman"/>
                <a:cs typeface="Times New Roman"/>
              </a:rPr>
              <a:t>the </a:t>
            </a:r>
            <a:r>
              <a:rPr sz="1200" spc="-5" dirty="0">
                <a:latin typeface="Times New Roman"/>
                <a:cs typeface="Times New Roman"/>
              </a:rPr>
              <a:t>same portal </a:t>
            </a:r>
            <a:r>
              <a:rPr sz="1200" dirty="0">
                <a:latin typeface="Times New Roman"/>
                <a:cs typeface="Times New Roman"/>
              </a:rPr>
              <a:t>for </a:t>
            </a:r>
            <a:r>
              <a:rPr sz="1200" spc="-5" dirty="0">
                <a:latin typeface="Times New Roman"/>
                <a:cs typeface="Times New Roman"/>
              </a:rPr>
              <a:t>all </a:t>
            </a:r>
            <a:r>
              <a:rPr sz="1200" dirty="0">
                <a:latin typeface="Times New Roman"/>
                <a:cs typeface="Times New Roman"/>
              </a:rPr>
              <a:t>the </a:t>
            </a:r>
            <a:r>
              <a:rPr sz="1200" spc="-5" dirty="0">
                <a:latin typeface="Times New Roman"/>
                <a:cs typeface="Times New Roman"/>
              </a:rPr>
              <a:t>sides. </a:t>
            </a:r>
            <a:r>
              <a:rPr sz="1200" dirty="0">
                <a:latin typeface="Times New Roman"/>
                <a:cs typeface="Times New Roman"/>
              </a:rPr>
              <a:t>But the </a:t>
            </a:r>
            <a:r>
              <a:rPr sz="1200" spc="-5" dirty="0">
                <a:latin typeface="Times New Roman"/>
                <a:cs typeface="Times New Roman"/>
              </a:rPr>
              <a:t>location will </a:t>
            </a:r>
            <a:r>
              <a:rPr sz="1200" dirty="0">
                <a:latin typeface="Times New Roman"/>
                <a:cs typeface="Times New Roman"/>
              </a:rPr>
              <a:t>be  </a:t>
            </a:r>
            <a:r>
              <a:rPr sz="1200" spc="-5" dirty="0">
                <a:latin typeface="Times New Roman"/>
                <a:cs typeface="Times New Roman"/>
              </a:rPr>
              <a:t>based </a:t>
            </a:r>
            <a:r>
              <a:rPr sz="1200" dirty="0">
                <a:latin typeface="Times New Roman"/>
                <a:cs typeface="Times New Roman"/>
              </a:rPr>
              <a:t>on the modules</a:t>
            </a:r>
            <a:endParaRPr sz="1200">
              <a:latin typeface="Times New Roman"/>
              <a:cs typeface="Times New Roman"/>
            </a:endParaRPr>
          </a:p>
        </p:txBody>
      </p:sp>
      <p:sp>
        <p:nvSpPr>
          <p:cNvPr id="4" name="object 4"/>
          <p:cNvSpPr/>
          <p:nvPr/>
        </p:nvSpPr>
        <p:spPr>
          <a:xfrm>
            <a:off x="914400" y="1628139"/>
            <a:ext cx="5697728" cy="203962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04800" y="304799"/>
            <a:ext cx="6955790" cy="10086340"/>
          </a:xfrm>
          <a:custGeom>
            <a:avLst/>
            <a:gdLst/>
            <a:ahLst/>
            <a:cxnLst/>
            <a:rect l="l" t="t" r="r" b="b"/>
            <a:pathLst>
              <a:path w="6955790" h="10086340">
                <a:moveTo>
                  <a:pt x="6955523" y="0"/>
                </a:moveTo>
                <a:lnTo>
                  <a:pt x="6949440" y="0"/>
                </a:lnTo>
                <a:lnTo>
                  <a:pt x="6949440" y="6096"/>
                </a:lnTo>
                <a:lnTo>
                  <a:pt x="6949440" y="10079736"/>
                </a:lnTo>
                <a:lnTo>
                  <a:pt x="6096" y="10079736"/>
                </a:lnTo>
                <a:lnTo>
                  <a:pt x="6096" y="6096"/>
                </a:lnTo>
                <a:lnTo>
                  <a:pt x="6949440" y="6096"/>
                </a:lnTo>
                <a:lnTo>
                  <a:pt x="6949440" y="0"/>
                </a:lnTo>
                <a:lnTo>
                  <a:pt x="6096" y="0"/>
                </a:lnTo>
                <a:lnTo>
                  <a:pt x="0" y="0"/>
                </a:lnTo>
                <a:lnTo>
                  <a:pt x="0" y="10085845"/>
                </a:lnTo>
                <a:lnTo>
                  <a:pt x="6096" y="10085845"/>
                </a:lnTo>
                <a:lnTo>
                  <a:pt x="6949440" y="10085832"/>
                </a:lnTo>
                <a:lnTo>
                  <a:pt x="6955523" y="10085845"/>
                </a:lnTo>
                <a:lnTo>
                  <a:pt x="6955523"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10</a:t>
            </a:fld>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07922" y="879093"/>
            <a:ext cx="1967864" cy="239395"/>
          </a:xfrm>
          <a:prstGeom prst="rect">
            <a:avLst/>
          </a:prstGeom>
        </p:spPr>
        <p:txBody>
          <a:bodyPr vert="horz" wrap="square" lIns="0" tIns="12700" rIns="0" bIns="0" rtlCol="0">
            <a:spAutoFit/>
          </a:bodyPr>
          <a:lstStyle/>
          <a:p>
            <a:pPr marL="12700">
              <a:lnSpc>
                <a:spcPct val="100000"/>
              </a:lnSpc>
              <a:spcBef>
                <a:spcPts val="100"/>
              </a:spcBef>
            </a:pPr>
            <a:r>
              <a:rPr sz="1400" b="1" dirty="0">
                <a:latin typeface="Times New Roman"/>
                <a:cs typeface="Times New Roman"/>
              </a:rPr>
              <a:t>4.2. </a:t>
            </a:r>
            <a:r>
              <a:rPr sz="1400" b="1" spc="-5" dirty="0">
                <a:latin typeface="Times New Roman"/>
                <a:cs typeface="Times New Roman"/>
              </a:rPr>
              <a:t>DETAILED</a:t>
            </a:r>
            <a:r>
              <a:rPr sz="1400" b="1" spc="-245" dirty="0">
                <a:latin typeface="Times New Roman"/>
                <a:cs typeface="Times New Roman"/>
              </a:rPr>
              <a:t> </a:t>
            </a:r>
            <a:r>
              <a:rPr sz="1400" b="1" spc="-5" dirty="0">
                <a:latin typeface="Times New Roman"/>
                <a:cs typeface="Times New Roman"/>
              </a:rPr>
              <a:t>DESIGN</a:t>
            </a:r>
            <a:endParaRPr sz="1400">
              <a:latin typeface="Times New Roman"/>
              <a:cs typeface="Times New Roman"/>
            </a:endParaRPr>
          </a:p>
        </p:txBody>
      </p:sp>
      <p:sp>
        <p:nvSpPr>
          <p:cNvPr id="3" name="object 3"/>
          <p:cNvSpPr txBox="1"/>
          <p:nvPr/>
        </p:nvSpPr>
        <p:spPr>
          <a:xfrm>
            <a:off x="900480" y="4114926"/>
            <a:ext cx="4969510" cy="5303888"/>
          </a:xfrm>
          <a:prstGeom prst="rect">
            <a:avLst/>
          </a:prstGeom>
        </p:spPr>
        <p:txBody>
          <a:bodyPr vert="horz" wrap="square" lIns="0" tIns="12700" rIns="0" bIns="0" rtlCol="0">
            <a:spAutoFit/>
          </a:bodyPr>
          <a:lstStyle/>
          <a:p>
            <a:pPr marL="204470" indent="-192405">
              <a:lnSpc>
                <a:spcPct val="100000"/>
              </a:lnSpc>
              <a:spcBef>
                <a:spcPts val="100"/>
              </a:spcBef>
              <a:buFont typeface="DejaVu Sans"/>
              <a:buChar char="➢"/>
              <a:tabLst>
                <a:tab pos="205104" algn="l"/>
              </a:tabLst>
            </a:pPr>
            <a:r>
              <a:rPr sz="1200" b="1" dirty="0">
                <a:latin typeface="Arial"/>
                <a:cs typeface="Arial"/>
              </a:rPr>
              <a:t>Sponsor</a:t>
            </a:r>
            <a:r>
              <a:rPr sz="1200" b="1" spc="-25" dirty="0">
                <a:latin typeface="Arial"/>
                <a:cs typeface="Arial"/>
              </a:rPr>
              <a:t> </a:t>
            </a:r>
            <a:r>
              <a:rPr sz="1200" b="1" dirty="0">
                <a:latin typeface="Arial"/>
                <a:cs typeface="Arial"/>
              </a:rPr>
              <a:t>Side</a:t>
            </a:r>
            <a:endParaRPr sz="1200" dirty="0">
              <a:latin typeface="Arial"/>
              <a:cs typeface="Arial"/>
            </a:endParaRPr>
          </a:p>
          <a:p>
            <a:pPr marL="13970" marR="5080">
              <a:lnSpc>
                <a:spcPct val="157600"/>
              </a:lnSpc>
              <a:spcBef>
                <a:spcPts val="35"/>
              </a:spcBef>
            </a:pPr>
            <a:r>
              <a:rPr sz="1200" spc="-5" dirty="0">
                <a:latin typeface="Times New Roman"/>
                <a:cs typeface="Times New Roman"/>
              </a:rPr>
              <a:t>Sponsors first need </a:t>
            </a:r>
            <a:r>
              <a:rPr sz="1200" dirty="0">
                <a:latin typeface="Times New Roman"/>
                <a:cs typeface="Times New Roman"/>
              </a:rPr>
              <a:t>to sign up and </a:t>
            </a:r>
            <a:r>
              <a:rPr sz="1200" spc="-5" dirty="0">
                <a:latin typeface="Times New Roman"/>
                <a:cs typeface="Times New Roman"/>
              </a:rPr>
              <a:t>after verification, credentials </a:t>
            </a:r>
            <a:r>
              <a:rPr sz="1200" dirty="0">
                <a:latin typeface="Times New Roman"/>
                <a:cs typeface="Times New Roman"/>
              </a:rPr>
              <a:t>will be </a:t>
            </a:r>
            <a:r>
              <a:rPr sz="1200" spc="-5" dirty="0">
                <a:latin typeface="Times New Roman"/>
                <a:cs typeface="Times New Roman"/>
              </a:rPr>
              <a:t>available.  Sponsor can see all </a:t>
            </a:r>
            <a:r>
              <a:rPr sz="1200" dirty="0">
                <a:latin typeface="Times New Roman"/>
                <a:cs typeface="Times New Roman"/>
              </a:rPr>
              <a:t>the </a:t>
            </a:r>
            <a:r>
              <a:rPr sz="1200" spc="-5" dirty="0">
                <a:latin typeface="Times New Roman"/>
                <a:cs typeface="Times New Roman"/>
              </a:rPr>
              <a:t>ideas available and likely </a:t>
            </a:r>
            <a:r>
              <a:rPr sz="1200" spc="5" dirty="0">
                <a:latin typeface="Times New Roman"/>
                <a:cs typeface="Times New Roman"/>
              </a:rPr>
              <a:t>to</a:t>
            </a:r>
            <a:r>
              <a:rPr sz="1200" spc="40" dirty="0">
                <a:latin typeface="Times New Roman"/>
                <a:cs typeface="Times New Roman"/>
              </a:rPr>
              <a:t> </a:t>
            </a:r>
            <a:r>
              <a:rPr sz="1200" dirty="0">
                <a:latin typeface="Times New Roman"/>
                <a:cs typeface="Times New Roman"/>
              </a:rPr>
              <a:t>invest.</a:t>
            </a:r>
          </a:p>
          <a:p>
            <a:pPr marL="13970">
              <a:lnSpc>
                <a:spcPct val="100000"/>
              </a:lnSpc>
              <a:spcBef>
                <a:spcPts val="860"/>
              </a:spcBef>
            </a:pPr>
            <a:r>
              <a:rPr sz="1200" spc="-5" dirty="0">
                <a:latin typeface="Times New Roman"/>
                <a:cs typeface="Times New Roman"/>
              </a:rPr>
              <a:t>Sponsor can </a:t>
            </a:r>
            <a:r>
              <a:rPr sz="1200" dirty="0">
                <a:latin typeface="Times New Roman"/>
                <a:cs typeface="Times New Roman"/>
              </a:rPr>
              <a:t>invest </a:t>
            </a:r>
            <a:r>
              <a:rPr sz="1200" spc="-5" dirty="0">
                <a:latin typeface="Times New Roman"/>
                <a:cs typeface="Times New Roman"/>
              </a:rPr>
              <a:t>after agreeing </a:t>
            </a:r>
            <a:r>
              <a:rPr sz="1200" dirty="0">
                <a:latin typeface="Times New Roman"/>
                <a:cs typeface="Times New Roman"/>
              </a:rPr>
              <a:t>to the </a:t>
            </a:r>
            <a:r>
              <a:rPr sz="1200" spc="-5" dirty="0">
                <a:latin typeface="Times New Roman"/>
                <a:cs typeface="Times New Roman"/>
              </a:rPr>
              <a:t>required </a:t>
            </a:r>
            <a:r>
              <a:rPr sz="1200" dirty="0">
                <a:latin typeface="Times New Roman"/>
                <a:cs typeface="Times New Roman"/>
              </a:rPr>
              <a:t>terms </a:t>
            </a:r>
            <a:r>
              <a:rPr sz="1200" spc="-5" dirty="0">
                <a:latin typeface="Times New Roman"/>
                <a:cs typeface="Times New Roman"/>
              </a:rPr>
              <a:t>and</a:t>
            </a:r>
            <a:r>
              <a:rPr sz="1200" spc="25" dirty="0">
                <a:latin typeface="Times New Roman"/>
                <a:cs typeface="Times New Roman"/>
              </a:rPr>
              <a:t> </a:t>
            </a:r>
            <a:r>
              <a:rPr sz="1200" spc="-5" dirty="0">
                <a:latin typeface="Times New Roman"/>
                <a:cs typeface="Times New Roman"/>
              </a:rPr>
              <a:t>conditions.</a:t>
            </a:r>
            <a:endParaRPr sz="1200" dirty="0">
              <a:latin typeface="Times New Roman"/>
              <a:cs typeface="Times New Roman"/>
            </a:endParaRPr>
          </a:p>
          <a:p>
            <a:pPr marL="204470" indent="-192405">
              <a:lnSpc>
                <a:spcPct val="100000"/>
              </a:lnSpc>
              <a:spcBef>
                <a:spcPts val="1035"/>
              </a:spcBef>
              <a:buFont typeface="DejaVu Sans"/>
              <a:buChar char="➢"/>
              <a:tabLst>
                <a:tab pos="205104" algn="l"/>
              </a:tabLst>
            </a:pPr>
            <a:r>
              <a:rPr sz="1200" b="1" dirty="0">
                <a:latin typeface="Arial"/>
                <a:cs typeface="Arial"/>
              </a:rPr>
              <a:t>III</a:t>
            </a:r>
            <a:r>
              <a:rPr sz="1200" b="1" spc="-15" dirty="0">
                <a:latin typeface="Arial"/>
                <a:cs typeface="Arial"/>
              </a:rPr>
              <a:t> </a:t>
            </a:r>
            <a:r>
              <a:rPr sz="1200" b="1" dirty="0">
                <a:latin typeface="Arial"/>
                <a:cs typeface="Arial"/>
              </a:rPr>
              <a:t>Side</a:t>
            </a:r>
            <a:endParaRPr sz="1200" dirty="0">
              <a:latin typeface="Arial"/>
              <a:cs typeface="Arial"/>
            </a:endParaRPr>
          </a:p>
          <a:p>
            <a:pPr marL="13970" marR="1560195">
              <a:lnSpc>
                <a:spcPct val="159200"/>
              </a:lnSpc>
            </a:pPr>
            <a:r>
              <a:rPr sz="1200" spc="-5" dirty="0">
                <a:latin typeface="Times New Roman"/>
                <a:cs typeface="Times New Roman"/>
              </a:rPr>
              <a:t>III approves </a:t>
            </a:r>
            <a:r>
              <a:rPr sz="1200" dirty="0">
                <a:latin typeface="Times New Roman"/>
                <a:cs typeface="Times New Roman"/>
              </a:rPr>
              <a:t>the </a:t>
            </a:r>
            <a:r>
              <a:rPr sz="1200" spc="-5" dirty="0">
                <a:latin typeface="Times New Roman"/>
                <a:cs typeface="Times New Roman"/>
              </a:rPr>
              <a:t>request after verification from </a:t>
            </a:r>
            <a:r>
              <a:rPr sz="1200" dirty="0">
                <a:latin typeface="Times New Roman"/>
                <a:cs typeface="Times New Roman"/>
              </a:rPr>
              <a:t>the </a:t>
            </a:r>
            <a:r>
              <a:rPr sz="1200" spc="-5" dirty="0">
                <a:latin typeface="Times New Roman"/>
                <a:cs typeface="Times New Roman"/>
              </a:rPr>
              <a:t>user.  III can </a:t>
            </a:r>
            <a:r>
              <a:rPr sz="1200" dirty="0">
                <a:latin typeface="Times New Roman"/>
                <a:cs typeface="Times New Roman"/>
              </a:rPr>
              <a:t>see </a:t>
            </a:r>
            <a:r>
              <a:rPr sz="1200" spc="-5" dirty="0">
                <a:latin typeface="Times New Roman"/>
                <a:cs typeface="Times New Roman"/>
              </a:rPr>
              <a:t>all </a:t>
            </a:r>
            <a:r>
              <a:rPr sz="1200" dirty="0">
                <a:latin typeface="Times New Roman"/>
                <a:cs typeface="Times New Roman"/>
              </a:rPr>
              <a:t>the </a:t>
            </a:r>
            <a:r>
              <a:rPr sz="1200" spc="-5" dirty="0">
                <a:latin typeface="Times New Roman"/>
                <a:cs typeface="Times New Roman"/>
              </a:rPr>
              <a:t>available ideas and</a:t>
            </a:r>
            <a:r>
              <a:rPr sz="1200" spc="15" dirty="0">
                <a:latin typeface="Times New Roman"/>
                <a:cs typeface="Times New Roman"/>
              </a:rPr>
              <a:t> </a:t>
            </a:r>
            <a:r>
              <a:rPr sz="1200" spc="-5" dirty="0">
                <a:latin typeface="Times New Roman"/>
                <a:cs typeface="Times New Roman"/>
              </a:rPr>
              <a:t>projects.</a:t>
            </a:r>
            <a:endParaRPr sz="1200" dirty="0">
              <a:latin typeface="Times New Roman"/>
              <a:cs typeface="Times New Roman"/>
            </a:endParaRPr>
          </a:p>
          <a:p>
            <a:pPr marL="13970">
              <a:lnSpc>
                <a:spcPct val="100000"/>
              </a:lnSpc>
              <a:spcBef>
                <a:spcPts val="850"/>
              </a:spcBef>
            </a:pPr>
            <a:r>
              <a:rPr sz="1200" spc="-5" dirty="0">
                <a:latin typeface="Times New Roman"/>
                <a:cs typeface="Times New Roman"/>
              </a:rPr>
              <a:t>III </a:t>
            </a:r>
            <a:r>
              <a:rPr sz="1200" dirty="0">
                <a:latin typeface="Times New Roman"/>
                <a:cs typeface="Times New Roman"/>
              </a:rPr>
              <a:t>can monitor the </a:t>
            </a:r>
            <a:r>
              <a:rPr sz="1200" spc="-5" dirty="0">
                <a:latin typeface="Times New Roman"/>
                <a:cs typeface="Times New Roman"/>
              </a:rPr>
              <a:t>sponsorships approved </a:t>
            </a:r>
            <a:r>
              <a:rPr sz="1200" dirty="0">
                <a:latin typeface="Times New Roman"/>
                <a:cs typeface="Times New Roman"/>
              </a:rPr>
              <a:t>by the </a:t>
            </a:r>
            <a:r>
              <a:rPr sz="1200" spc="-5" dirty="0">
                <a:latin typeface="Times New Roman"/>
                <a:cs typeface="Times New Roman"/>
              </a:rPr>
              <a:t>Sponsor </a:t>
            </a:r>
            <a:r>
              <a:rPr sz="1200" dirty="0">
                <a:latin typeface="Times New Roman"/>
                <a:cs typeface="Times New Roman"/>
              </a:rPr>
              <a:t>for </a:t>
            </a:r>
            <a:r>
              <a:rPr sz="1200" spc="-5" dirty="0">
                <a:latin typeface="Times New Roman"/>
                <a:cs typeface="Times New Roman"/>
              </a:rPr>
              <a:t>an Idea.</a:t>
            </a:r>
            <a:endParaRPr sz="1200" dirty="0">
              <a:latin typeface="Times New Roman"/>
              <a:cs typeface="Times New Roman"/>
            </a:endParaRPr>
          </a:p>
          <a:p>
            <a:pPr marL="204470" indent="-192405">
              <a:lnSpc>
                <a:spcPct val="100000"/>
              </a:lnSpc>
              <a:spcBef>
                <a:spcPts val="1019"/>
              </a:spcBef>
              <a:buFont typeface="DejaVu Sans"/>
              <a:buChar char="➢"/>
              <a:tabLst>
                <a:tab pos="205104" algn="l"/>
              </a:tabLst>
            </a:pPr>
            <a:r>
              <a:rPr sz="1200" b="1" dirty="0">
                <a:latin typeface="Arial"/>
                <a:cs typeface="Arial"/>
              </a:rPr>
              <a:t>Client</a:t>
            </a:r>
            <a:r>
              <a:rPr sz="1200" b="1" spc="-20" dirty="0">
                <a:latin typeface="Arial"/>
                <a:cs typeface="Arial"/>
              </a:rPr>
              <a:t> </a:t>
            </a:r>
            <a:r>
              <a:rPr sz="1200" b="1" dirty="0">
                <a:latin typeface="Arial"/>
                <a:cs typeface="Arial"/>
              </a:rPr>
              <a:t>Side</a:t>
            </a:r>
            <a:endParaRPr sz="1200" dirty="0">
              <a:latin typeface="Arial"/>
              <a:cs typeface="Arial"/>
            </a:endParaRPr>
          </a:p>
          <a:p>
            <a:pPr marL="13970" marR="5080">
              <a:lnSpc>
                <a:spcPct val="158300"/>
              </a:lnSpc>
              <a:spcBef>
                <a:spcPts val="15"/>
              </a:spcBef>
            </a:pPr>
            <a:r>
              <a:rPr sz="1200" spc="-5" dirty="0">
                <a:latin typeface="Times New Roman"/>
                <a:cs typeface="Times New Roman"/>
              </a:rPr>
              <a:t>Sponsors first need </a:t>
            </a:r>
            <a:r>
              <a:rPr sz="1200" dirty="0">
                <a:latin typeface="Times New Roman"/>
                <a:cs typeface="Times New Roman"/>
              </a:rPr>
              <a:t>to sign up and </a:t>
            </a:r>
            <a:r>
              <a:rPr sz="1200" spc="-5" dirty="0">
                <a:latin typeface="Times New Roman"/>
                <a:cs typeface="Times New Roman"/>
              </a:rPr>
              <a:t>after verification, credentials </a:t>
            </a:r>
            <a:r>
              <a:rPr sz="1200" dirty="0">
                <a:latin typeface="Times New Roman"/>
                <a:cs typeface="Times New Roman"/>
              </a:rPr>
              <a:t>will be </a:t>
            </a:r>
            <a:r>
              <a:rPr sz="1200" spc="-5" dirty="0">
                <a:latin typeface="Times New Roman"/>
                <a:cs typeface="Times New Roman"/>
              </a:rPr>
              <a:t>available.  Client can request </a:t>
            </a:r>
            <a:r>
              <a:rPr sz="1200" dirty="0">
                <a:latin typeface="Times New Roman"/>
                <a:cs typeface="Times New Roman"/>
              </a:rPr>
              <a:t>for any number of</a:t>
            </a:r>
            <a:r>
              <a:rPr sz="1200" spc="-5" dirty="0">
                <a:latin typeface="Times New Roman"/>
                <a:cs typeface="Times New Roman"/>
              </a:rPr>
              <a:t> projects</a:t>
            </a:r>
            <a:endParaRPr sz="1200" dirty="0">
              <a:latin typeface="Times New Roman"/>
              <a:cs typeface="Times New Roman"/>
            </a:endParaRPr>
          </a:p>
          <a:p>
            <a:pPr marL="13970">
              <a:lnSpc>
                <a:spcPct val="100000"/>
              </a:lnSpc>
              <a:spcBef>
                <a:spcPts val="855"/>
              </a:spcBef>
            </a:pPr>
            <a:r>
              <a:rPr sz="1200" spc="-5" dirty="0">
                <a:latin typeface="Times New Roman"/>
                <a:cs typeface="Times New Roman"/>
              </a:rPr>
              <a:t>Clients either cancel </a:t>
            </a:r>
            <a:r>
              <a:rPr sz="1200" dirty="0">
                <a:latin typeface="Times New Roman"/>
                <a:cs typeface="Times New Roman"/>
              </a:rPr>
              <a:t>or approve the </a:t>
            </a:r>
            <a:r>
              <a:rPr sz="1200" spc="-5" dirty="0">
                <a:latin typeface="Times New Roman"/>
                <a:cs typeface="Times New Roman"/>
              </a:rPr>
              <a:t>request sent </a:t>
            </a:r>
            <a:r>
              <a:rPr sz="1200" spc="5" dirty="0">
                <a:latin typeface="Times New Roman"/>
                <a:cs typeface="Times New Roman"/>
              </a:rPr>
              <a:t>by </a:t>
            </a:r>
            <a:r>
              <a:rPr sz="1200" dirty="0">
                <a:latin typeface="Times New Roman"/>
                <a:cs typeface="Times New Roman"/>
              </a:rPr>
              <a:t>the </a:t>
            </a:r>
            <a:r>
              <a:rPr sz="1200" spc="-5" dirty="0">
                <a:latin typeface="Times New Roman"/>
                <a:cs typeface="Times New Roman"/>
              </a:rPr>
              <a:t>Sponsor</a:t>
            </a:r>
            <a:r>
              <a:rPr sz="1200" spc="15" dirty="0">
                <a:latin typeface="Times New Roman"/>
                <a:cs typeface="Times New Roman"/>
              </a:rPr>
              <a:t> </a:t>
            </a:r>
            <a:r>
              <a:rPr sz="1200" dirty="0">
                <a:latin typeface="Times New Roman"/>
                <a:cs typeface="Times New Roman"/>
              </a:rPr>
              <a:t>.</a:t>
            </a:r>
          </a:p>
          <a:p>
            <a:pPr>
              <a:lnSpc>
                <a:spcPct val="100000"/>
              </a:lnSpc>
              <a:spcBef>
                <a:spcPts val="10"/>
              </a:spcBef>
            </a:pPr>
            <a:endParaRPr sz="1600" dirty="0">
              <a:latin typeface="Times New Roman"/>
              <a:cs typeface="Times New Roman"/>
            </a:endParaRPr>
          </a:p>
          <a:p>
            <a:pPr marL="520065">
              <a:lnSpc>
                <a:spcPct val="100000"/>
              </a:lnSpc>
            </a:pPr>
            <a:r>
              <a:rPr sz="1400" b="1" dirty="0">
                <a:latin typeface="Times New Roman"/>
                <a:cs typeface="Times New Roman"/>
              </a:rPr>
              <a:t>4.3. </a:t>
            </a:r>
            <a:r>
              <a:rPr sz="1400" b="1" spc="-5" dirty="0">
                <a:latin typeface="Times New Roman"/>
                <a:cs typeface="Times New Roman"/>
              </a:rPr>
              <a:t>COMPONENTS</a:t>
            </a:r>
            <a:r>
              <a:rPr sz="1400" b="1" spc="-220" dirty="0">
                <a:latin typeface="Times New Roman"/>
                <a:cs typeface="Times New Roman"/>
              </a:rPr>
              <a:t> </a:t>
            </a:r>
            <a:r>
              <a:rPr sz="1400" b="1" spc="-5" dirty="0">
                <a:latin typeface="Times New Roman"/>
                <a:cs typeface="Times New Roman"/>
              </a:rPr>
              <a:t>USED</a:t>
            </a:r>
            <a:endParaRPr sz="1400" dirty="0">
              <a:latin typeface="Times New Roman"/>
              <a:cs typeface="Times New Roman"/>
            </a:endParaRPr>
          </a:p>
          <a:p>
            <a:pPr marL="471170" indent="-230504">
              <a:lnSpc>
                <a:spcPct val="100000"/>
              </a:lnSpc>
              <a:spcBef>
                <a:spcPts val="465"/>
              </a:spcBef>
              <a:buChar char="●"/>
              <a:tabLst>
                <a:tab pos="471170" algn="l"/>
                <a:tab pos="471805" algn="l"/>
              </a:tabLst>
            </a:pPr>
            <a:r>
              <a:rPr sz="1200" spc="-5" dirty="0">
                <a:latin typeface="Times New Roman"/>
                <a:cs typeface="Times New Roman"/>
              </a:rPr>
              <a:t>HTML</a:t>
            </a:r>
            <a:endParaRPr lang="en-US" sz="1200" spc="-5" dirty="0">
              <a:latin typeface="Times New Roman"/>
              <a:cs typeface="Times New Roman"/>
            </a:endParaRPr>
          </a:p>
          <a:p>
            <a:pPr marL="471170" indent="-230504">
              <a:lnSpc>
                <a:spcPct val="100000"/>
              </a:lnSpc>
              <a:spcBef>
                <a:spcPts val="465"/>
              </a:spcBef>
              <a:buChar char="●"/>
              <a:tabLst>
                <a:tab pos="471170" algn="l"/>
                <a:tab pos="471805" algn="l"/>
              </a:tabLst>
            </a:pPr>
            <a:r>
              <a:rPr sz="1200" spc="-5" dirty="0">
                <a:latin typeface="Times New Roman"/>
                <a:cs typeface="Times New Roman"/>
              </a:rPr>
              <a:t>CSS</a:t>
            </a:r>
            <a:endParaRPr lang="en-US" sz="1200" spc="-5" dirty="0">
              <a:latin typeface="Times New Roman"/>
              <a:cs typeface="Times New Roman"/>
            </a:endParaRPr>
          </a:p>
          <a:p>
            <a:pPr marL="471170" indent="-230504">
              <a:lnSpc>
                <a:spcPct val="100000"/>
              </a:lnSpc>
              <a:spcBef>
                <a:spcPts val="465"/>
              </a:spcBef>
              <a:buChar char="●"/>
              <a:tabLst>
                <a:tab pos="471170" algn="l"/>
                <a:tab pos="471805" algn="l"/>
              </a:tabLst>
            </a:pPr>
            <a:r>
              <a:rPr lang="en-US" sz="1200" spc="-5" dirty="0">
                <a:latin typeface="Times New Roman"/>
                <a:cs typeface="Times New Roman"/>
              </a:rPr>
              <a:t>H</a:t>
            </a:r>
            <a:r>
              <a:rPr lang="en-IN" sz="1200" spc="-5" dirty="0">
                <a:latin typeface="Times New Roman"/>
                <a:cs typeface="Times New Roman"/>
              </a:rPr>
              <a:t>TML5</a:t>
            </a:r>
          </a:p>
          <a:p>
            <a:pPr marL="471170" indent="-230504">
              <a:lnSpc>
                <a:spcPct val="100000"/>
              </a:lnSpc>
              <a:spcBef>
                <a:spcPts val="465"/>
              </a:spcBef>
              <a:buChar char="●"/>
              <a:tabLst>
                <a:tab pos="471170" algn="l"/>
                <a:tab pos="471805" algn="l"/>
              </a:tabLst>
            </a:pPr>
            <a:r>
              <a:rPr lang="en-US" sz="1200" spc="-5" dirty="0">
                <a:latin typeface="Times New Roman"/>
                <a:cs typeface="Times New Roman"/>
              </a:rPr>
              <a:t>CSS3</a:t>
            </a:r>
            <a:endParaRPr sz="1200" dirty="0">
              <a:latin typeface="Times New Roman"/>
              <a:cs typeface="Times New Roman"/>
            </a:endParaRPr>
          </a:p>
          <a:p>
            <a:pPr marL="471170" indent="-230504">
              <a:lnSpc>
                <a:spcPct val="100000"/>
              </a:lnSpc>
              <a:spcBef>
                <a:spcPts val="45"/>
              </a:spcBef>
              <a:buChar char="●"/>
              <a:tabLst>
                <a:tab pos="471170" algn="l"/>
                <a:tab pos="471805" algn="l"/>
              </a:tabLst>
            </a:pPr>
            <a:r>
              <a:rPr sz="1200" spc="-5" dirty="0">
                <a:latin typeface="Times New Roman"/>
                <a:cs typeface="Times New Roman"/>
              </a:rPr>
              <a:t>Java</a:t>
            </a:r>
            <a:r>
              <a:rPr sz="1200" spc="-25" dirty="0">
                <a:latin typeface="Times New Roman"/>
                <a:cs typeface="Times New Roman"/>
              </a:rPr>
              <a:t> </a:t>
            </a:r>
            <a:r>
              <a:rPr sz="1200" spc="-5" dirty="0">
                <a:latin typeface="Times New Roman"/>
                <a:cs typeface="Times New Roman"/>
              </a:rPr>
              <a:t>Script</a:t>
            </a:r>
            <a:endParaRPr sz="1200" dirty="0">
              <a:latin typeface="Times New Roman"/>
              <a:cs typeface="Times New Roman"/>
            </a:endParaRPr>
          </a:p>
          <a:p>
            <a:pPr marL="471170" indent="-230504">
              <a:lnSpc>
                <a:spcPct val="100000"/>
              </a:lnSpc>
              <a:spcBef>
                <a:spcPts val="40"/>
              </a:spcBef>
              <a:buChar char="●"/>
              <a:tabLst>
                <a:tab pos="471170" algn="l"/>
                <a:tab pos="471805" algn="l"/>
              </a:tabLst>
            </a:pPr>
            <a:r>
              <a:rPr lang="en-US" sz="1200" spc="-5" dirty="0">
                <a:latin typeface="Times New Roman"/>
                <a:cs typeface="Times New Roman"/>
              </a:rPr>
              <a:t>React Js</a:t>
            </a:r>
            <a:endParaRPr sz="1200" dirty="0">
              <a:latin typeface="Times New Roman"/>
              <a:cs typeface="Times New Roman"/>
            </a:endParaRPr>
          </a:p>
        </p:txBody>
      </p:sp>
      <p:sp>
        <p:nvSpPr>
          <p:cNvPr id="4" name="object 4"/>
          <p:cNvSpPr/>
          <p:nvPr/>
        </p:nvSpPr>
        <p:spPr>
          <a:xfrm>
            <a:off x="935989" y="1173479"/>
            <a:ext cx="5753735" cy="286702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04800" y="304799"/>
            <a:ext cx="6955790" cy="10086340"/>
          </a:xfrm>
          <a:custGeom>
            <a:avLst/>
            <a:gdLst/>
            <a:ahLst/>
            <a:cxnLst/>
            <a:rect l="l" t="t" r="r" b="b"/>
            <a:pathLst>
              <a:path w="6955790" h="10086340">
                <a:moveTo>
                  <a:pt x="6955523" y="0"/>
                </a:moveTo>
                <a:lnTo>
                  <a:pt x="6949440" y="0"/>
                </a:lnTo>
                <a:lnTo>
                  <a:pt x="6949440" y="6096"/>
                </a:lnTo>
                <a:lnTo>
                  <a:pt x="6949440" y="10079736"/>
                </a:lnTo>
                <a:lnTo>
                  <a:pt x="6096" y="10079736"/>
                </a:lnTo>
                <a:lnTo>
                  <a:pt x="6096" y="6096"/>
                </a:lnTo>
                <a:lnTo>
                  <a:pt x="6949440" y="6096"/>
                </a:lnTo>
                <a:lnTo>
                  <a:pt x="6949440" y="0"/>
                </a:lnTo>
                <a:lnTo>
                  <a:pt x="6096" y="0"/>
                </a:lnTo>
                <a:lnTo>
                  <a:pt x="0" y="0"/>
                </a:lnTo>
                <a:lnTo>
                  <a:pt x="0" y="10085845"/>
                </a:lnTo>
                <a:lnTo>
                  <a:pt x="6096" y="10085845"/>
                </a:lnTo>
                <a:lnTo>
                  <a:pt x="6949440" y="10085832"/>
                </a:lnTo>
                <a:lnTo>
                  <a:pt x="6955523" y="10085845"/>
                </a:lnTo>
                <a:lnTo>
                  <a:pt x="6955523"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11</a:t>
            </a:fld>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76604" y="473075"/>
            <a:ext cx="5672455" cy="1425583"/>
          </a:xfrm>
          <a:prstGeom prst="rect">
            <a:avLst/>
          </a:prstGeom>
        </p:spPr>
        <p:txBody>
          <a:bodyPr vert="horz" wrap="square" lIns="0" tIns="12700" rIns="0" bIns="0" rtlCol="0">
            <a:spAutoFit/>
          </a:bodyPr>
          <a:lstStyle/>
          <a:p>
            <a:pPr>
              <a:lnSpc>
                <a:spcPct val="100000"/>
              </a:lnSpc>
            </a:pPr>
            <a:endParaRPr sz="1100" dirty="0">
              <a:latin typeface="Carlito"/>
              <a:cs typeface="Carlito"/>
            </a:endParaRPr>
          </a:p>
          <a:p>
            <a:pPr>
              <a:lnSpc>
                <a:spcPct val="100000"/>
              </a:lnSpc>
              <a:spcBef>
                <a:spcPts val="5"/>
              </a:spcBef>
            </a:pPr>
            <a:endParaRPr sz="950" dirty="0">
              <a:latin typeface="Carlito"/>
              <a:cs typeface="Carlito"/>
            </a:endParaRPr>
          </a:p>
          <a:p>
            <a:pPr marL="239395">
              <a:lnSpc>
                <a:spcPct val="100000"/>
              </a:lnSpc>
              <a:spcBef>
                <a:spcPts val="5"/>
              </a:spcBef>
            </a:pPr>
            <a:r>
              <a:rPr sz="1400" b="1" dirty="0">
                <a:latin typeface="Times New Roman"/>
                <a:cs typeface="Times New Roman"/>
              </a:rPr>
              <a:t>5. SYSTEM</a:t>
            </a:r>
            <a:r>
              <a:rPr sz="1400" b="1" spc="-80" dirty="0">
                <a:latin typeface="Times New Roman"/>
                <a:cs typeface="Times New Roman"/>
              </a:rPr>
              <a:t> </a:t>
            </a:r>
            <a:r>
              <a:rPr sz="1400" b="1" spc="-5" dirty="0">
                <a:latin typeface="Times New Roman"/>
                <a:cs typeface="Times New Roman"/>
              </a:rPr>
              <a:t>IMPLEMENTATION</a:t>
            </a:r>
            <a:endParaRPr sz="1400" dirty="0">
              <a:latin typeface="Times New Roman"/>
              <a:cs typeface="Times New Roman"/>
            </a:endParaRPr>
          </a:p>
          <a:p>
            <a:pPr>
              <a:lnSpc>
                <a:spcPct val="100000"/>
              </a:lnSpc>
              <a:spcBef>
                <a:spcPts val="20"/>
              </a:spcBef>
            </a:pPr>
            <a:endParaRPr sz="1600" dirty="0">
              <a:latin typeface="Times New Roman"/>
              <a:cs typeface="Times New Roman"/>
            </a:endParaRPr>
          </a:p>
          <a:p>
            <a:pPr marL="520065">
              <a:lnSpc>
                <a:spcPct val="100000"/>
              </a:lnSpc>
            </a:pPr>
            <a:r>
              <a:rPr sz="1400" b="1" spc="-10" dirty="0">
                <a:latin typeface="Times New Roman"/>
                <a:cs typeface="Times New Roman"/>
              </a:rPr>
              <a:t>5.1. III</a:t>
            </a:r>
            <a:r>
              <a:rPr sz="1400" b="1" spc="-180" dirty="0">
                <a:latin typeface="Times New Roman"/>
                <a:cs typeface="Times New Roman"/>
              </a:rPr>
              <a:t> </a:t>
            </a:r>
            <a:r>
              <a:rPr sz="1400" b="1" spc="-5" dirty="0">
                <a:latin typeface="Times New Roman"/>
                <a:cs typeface="Times New Roman"/>
              </a:rPr>
              <a:t>MODULE</a:t>
            </a:r>
            <a:endParaRPr sz="1400" dirty="0">
              <a:latin typeface="Times New Roman"/>
              <a:cs typeface="Times New Roman"/>
            </a:endParaRPr>
          </a:p>
          <a:p>
            <a:pPr marL="12700" marR="5080">
              <a:lnSpc>
                <a:spcPct val="103299"/>
              </a:lnSpc>
              <a:spcBef>
                <a:spcPts val="405"/>
              </a:spcBef>
            </a:pPr>
            <a:r>
              <a:rPr sz="1200" dirty="0">
                <a:latin typeface="Times New Roman"/>
                <a:cs typeface="Times New Roman"/>
              </a:rPr>
              <a:t>This </a:t>
            </a:r>
            <a:r>
              <a:rPr sz="1200" spc="-5" dirty="0">
                <a:latin typeface="Times New Roman"/>
                <a:cs typeface="Times New Roman"/>
              </a:rPr>
              <a:t>is </a:t>
            </a:r>
            <a:r>
              <a:rPr sz="1200" dirty="0">
                <a:latin typeface="Times New Roman"/>
                <a:cs typeface="Times New Roman"/>
              </a:rPr>
              <a:t>a </a:t>
            </a:r>
            <a:r>
              <a:rPr sz="1200" spc="-5" dirty="0">
                <a:latin typeface="Times New Roman"/>
                <a:cs typeface="Times New Roman"/>
              </a:rPr>
              <a:t>screenshot </a:t>
            </a:r>
            <a:r>
              <a:rPr sz="1200" dirty="0">
                <a:latin typeface="Times New Roman"/>
                <a:cs typeface="Times New Roman"/>
              </a:rPr>
              <a:t>of our </a:t>
            </a:r>
            <a:r>
              <a:rPr sz="1200" spc="-5" dirty="0">
                <a:latin typeface="Times New Roman"/>
                <a:cs typeface="Times New Roman"/>
              </a:rPr>
              <a:t>website </a:t>
            </a:r>
            <a:r>
              <a:rPr sz="1200" dirty="0">
                <a:latin typeface="Times New Roman"/>
                <a:cs typeface="Times New Roman"/>
              </a:rPr>
              <a:t>home page </a:t>
            </a:r>
            <a:r>
              <a:rPr sz="1200" spc="-5" dirty="0">
                <a:latin typeface="Times New Roman"/>
                <a:cs typeface="Times New Roman"/>
              </a:rPr>
              <a:t>where we can </a:t>
            </a:r>
            <a:r>
              <a:rPr sz="1200" dirty="0">
                <a:latin typeface="Times New Roman"/>
                <a:cs typeface="Times New Roman"/>
              </a:rPr>
              <a:t>see some information about </a:t>
            </a:r>
            <a:r>
              <a:rPr sz="1200" spc="-5" dirty="0">
                <a:latin typeface="Times New Roman"/>
                <a:cs typeface="Times New Roman"/>
              </a:rPr>
              <a:t>us.  Here, </a:t>
            </a:r>
            <a:r>
              <a:rPr sz="1200" spc="-10" dirty="0">
                <a:latin typeface="Times New Roman"/>
                <a:cs typeface="Times New Roman"/>
              </a:rPr>
              <a:t>It </a:t>
            </a:r>
            <a:r>
              <a:rPr sz="1200" spc="-5" dirty="0">
                <a:latin typeface="Times New Roman"/>
                <a:cs typeface="Times New Roman"/>
              </a:rPr>
              <a:t>includes </a:t>
            </a:r>
            <a:r>
              <a:rPr sz="1200" dirty="0">
                <a:latin typeface="Times New Roman"/>
                <a:cs typeface="Times New Roman"/>
              </a:rPr>
              <a:t>three pages </a:t>
            </a:r>
            <a:r>
              <a:rPr sz="1200" spc="-5" dirty="0">
                <a:latin typeface="Times New Roman"/>
                <a:cs typeface="Times New Roman"/>
              </a:rPr>
              <a:t>which </a:t>
            </a:r>
            <a:r>
              <a:rPr sz="1200" dirty="0">
                <a:latin typeface="Times New Roman"/>
                <a:cs typeface="Times New Roman"/>
              </a:rPr>
              <a:t>include </a:t>
            </a:r>
            <a:r>
              <a:rPr sz="1200" spc="-5" dirty="0">
                <a:latin typeface="Times New Roman"/>
                <a:cs typeface="Times New Roman"/>
              </a:rPr>
              <a:t>Loginpage, </a:t>
            </a:r>
            <a:r>
              <a:rPr sz="1200" dirty="0">
                <a:latin typeface="Times New Roman"/>
                <a:cs typeface="Times New Roman"/>
              </a:rPr>
              <a:t>About </a:t>
            </a:r>
            <a:r>
              <a:rPr sz="1200" spc="-5" dirty="0">
                <a:latin typeface="Times New Roman"/>
                <a:cs typeface="Times New Roman"/>
              </a:rPr>
              <a:t>page, </a:t>
            </a:r>
            <a:r>
              <a:rPr sz="1200" dirty="0">
                <a:latin typeface="Times New Roman"/>
                <a:cs typeface="Times New Roman"/>
              </a:rPr>
              <a:t>Home</a:t>
            </a:r>
            <a:r>
              <a:rPr sz="1200" spc="85" dirty="0">
                <a:latin typeface="Times New Roman"/>
                <a:cs typeface="Times New Roman"/>
              </a:rPr>
              <a:t> </a:t>
            </a:r>
            <a:r>
              <a:rPr sz="1200" spc="-5" dirty="0">
                <a:latin typeface="Times New Roman"/>
                <a:cs typeface="Times New Roman"/>
              </a:rPr>
              <a:t>page.</a:t>
            </a:r>
            <a:endParaRPr sz="1200" dirty="0">
              <a:latin typeface="Times New Roman"/>
              <a:cs typeface="Times New Roman"/>
            </a:endParaRPr>
          </a:p>
        </p:txBody>
      </p:sp>
      <p:sp>
        <p:nvSpPr>
          <p:cNvPr id="3" name="object 3"/>
          <p:cNvSpPr txBox="1"/>
          <p:nvPr/>
        </p:nvSpPr>
        <p:spPr>
          <a:xfrm>
            <a:off x="3175000" y="7026275"/>
            <a:ext cx="1491233" cy="182101"/>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rlito"/>
                <a:cs typeface="Carlito"/>
              </a:rPr>
              <a:t>Fig </a:t>
            </a:r>
            <a:r>
              <a:rPr lang="en-US" sz="1100" spc="-5" dirty="0">
                <a:latin typeface="Carlito"/>
                <a:cs typeface="Carlito"/>
              </a:rPr>
              <a:t>1</a:t>
            </a:r>
            <a:r>
              <a:rPr sz="1100" dirty="0">
                <a:latin typeface="Carlito"/>
                <a:cs typeface="Carlito"/>
              </a:rPr>
              <a:t>. </a:t>
            </a:r>
            <a:r>
              <a:rPr sz="1100" spc="-5" dirty="0">
                <a:latin typeface="Carlito"/>
                <a:cs typeface="Carlito"/>
              </a:rPr>
              <a:t>Home</a:t>
            </a:r>
            <a:r>
              <a:rPr sz="1100" spc="-80" dirty="0">
                <a:latin typeface="Carlito"/>
                <a:cs typeface="Carlito"/>
              </a:rPr>
              <a:t> </a:t>
            </a:r>
            <a:r>
              <a:rPr sz="1100" spc="-5" dirty="0">
                <a:latin typeface="Carlito"/>
                <a:cs typeface="Carlito"/>
              </a:rPr>
              <a:t>page</a:t>
            </a:r>
            <a:endParaRPr sz="1100" dirty="0">
              <a:latin typeface="Carlito"/>
              <a:cs typeface="Carlito"/>
            </a:endParaRPr>
          </a:p>
        </p:txBody>
      </p:sp>
      <p:sp>
        <p:nvSpPr>
          <p:cNvPr id="6" name="object 6"/>
          <p:cNvSpPr/>
          <p:nvPr/>
        </p:nvSpPr>
        <p:spPr>
          <a:xfrm>
            <a:off x="304800" y="304799"/>
            <a:ext cx="6955790" cy="10086340"/>
          </a:xfrm>
          <a:custGeom>
            <a:avLst/>
            <a:gdLst/>
            <a:ahLst/>
            <a:cxnLst/>
            <a:rect l="l" t="t" r="r" b="b"/>
            <a:pathLst>
              <a:path w="6955790" h="10086340">
                <a:moveTo>
                  <a:pt x="6955523" y="0"/>
                </a:moveTo>
                <a:lnTo>
                  <a:pt x="6949440" y="0"/>
                </a:lnTo>
                <a:lnTo>
                  <a:pt x="6949440" y="6096"/>
                </a:lnTo>
                <a:lnTo>
                  <a:pt x="6949440" y="10079736"/>
                </a:lnTo>
                <a:lnTo>
                  <a:pt x="6096" y="10079736"/>
                </a:lnTo>
                <a:lnTo>
                  <a:pt x="6096" y="6096"/>
                </a:lnTo>
                <a:lnTo>
                  <a:pt x="6949440" y="6096"/>
                </a:lnTo>
                <a:lnTo>
                  <a:pt x="6949440" y="0"/>
                </a:lnTo>
                <a:lnTo>
                  <a:pt x="6096" y="0"/>
                </a:lnTo>
                <a:lnTo>
                  <a:pt x="0" y="0"/>
                </a:lnTo>
                <a:lnTo>
                  <a:pt x="0" y="10085845"/>
                </a:lnTo>
                <a:lnTo>
                  <a:pt x="6096" y="10085845"/>
                </a:lnTo>
                <a:lnTo>
                  <a:pt x="6949440" y="10085832"/>
                </a:lnTo>
                <a:lnTo>
                  <a:pt x="6955523" y="10085845"/>
                </a:lnTo>
                <a:lnTo>
                  <a:pt x="6955523" y="0"/>
                </a:lnTo>
                <a:close/>
              </a:path>
            </a:pathLst>
          </a:custGeom>
          <a:solidFill>
            <a:srgbClr val="000000"/>
          </a:solidFill>
        </p:spPr>
        <p:txBody>
          <a:bodyPr wrap="square" lIns="0" tIns="0" rIns="0" bIns="0" rtlCol="0"/>
          <a:lstStyle/>
          <a:p>
            <a:endParaRPr/>
          </a:p>
        </p:txBody>
      </p:sp>
      <p:sp>
        <p:nvSpPr>
          <p:cNvPr id="8" name="Title 7">
            <a:extLst>
              <a:ext uri="{FF2B5EF4-FFF2-40B4-BE49-F238E27FC236}">
                <a16:creationId xmlns:a16="http://schemas.microsoft.com/office/drawing/2014/main" id="{25EE332E-0612-4EB0-A101-35D0D9D6AE4A}"/>
              </a:ext>
            </a:extLst>
          </p:cNvPr>
          <p:cNvSpPr>
            <a:spLocks noGrp="1"/>
          </p:cNvSpPr>
          <p:nvPr>
            <p:ph type="title"/>
          </p:nvPr>
        </p:nvSpPr>
        <p:spPr/>
        <p:txBody>
          <a:bodyPr/>
          <a:lstStyle/>
          <a:p>
            <a:endParaRPr lang="en-IN"/>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12</a:t>
            </a:fld>
            <a:endParaRPr dirty="0"/>
          </a:p>
        </p:txBody>
      </p:sp>
      <p:pic>
        <p:nvPicPr>
          <p:cNvPr id="12" name="Picture 11">
            <a:extLst>
              <a:ext uri="{FF2B5EF4-FFF2-40B4-BE49-F238E27FC236}">
                <a16:creationId xmlns:a16="http://schemas.microsoft.com/office/drawing/2014/main" id="{284738E9-57D7-4FB6-8A1F-BA12C84544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800" y="2454275"/>
            <a:ext cx="6758940" cy="406780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75000" y="8474075"/>
            <a:ext cx="1828800" cy="228268"/>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rlito"/>
                <a:cs typeface="Carlito"/>
              </a:rPr>
              <a:t>Fig </a:t>
            </a:r>
            <a:r>
              <a:rPr lang="en-US" sz="1400" spc="-5" dirty="0">
                <a:latin typeface="Carlito"/>
                <a:cs typeface="Carlito"/>
              </a:rPr>
              <a:t>2</a:t>
            </a:r>
            <a:r>
              <a:rPr sz="1400" dirty="0">
                <a:latin typeface="Carlito"/>
                <a:cs typeface="Carlito"/>
              </a:rPr>
              <a:t>. </a:t>
            </a:r>
            <a:r>
              <a:rPr lang="en-US" sz="1400" spc="-5" dirty="0">
                <a:latin typeface="Carlito"/>
                <a:cs typeface="Carlito"/>
              </a:rPr>
              <a:t>Registration</a:t>
            </a:r>
            <a:r>
              <a:rPr sz="1400" spc="-55" dirty="0">
                <a:latin typeface="Carlito"/>
                <a:cs typeface="Carlito"/>
              </a:rPr>
              <a:t> </a:t>
            </a:r>
            <a:r>
              <a:rPr sz="1400" spc="-5" dirty="0">
                <a:latin typeface="Carlito"/>
                <a:cs typeface="Carlito"/>
              </a:rPr>
              <a:t>page</a:t>
            </a:r>
            <a:endParaRPr sz="1400" dirty="0">
              <a:latin typeface="Carlito"/>
              <a:cs typeface="Carlito"/>
            </a:endParaRPr>
          </a:p>
        </p:txBody>
      </p:sp>
      <p:sp>
        <p:nvSpPr>
          <p:cNvPr id="6" name="object 6"/>
          <p:cNvSpPr/>
          <p:nvPr/>
        </p:nvSpPr>
        <p:spPr>
          <a:xfrm>
            <a:off x="304800" y="304799"/>
            <a:ext cx="6955790" cy="10086340"/>
          </a:xfrm>
          <a:custGeom>
            <a:avLst/>
            <a:gdLst/>
            <a:ahLst/>
            <a:cxnLst/>
            <a:rect l="l" t="t" r="r" b="b"/>
            <a:pathLst>
              <a:path w="6955790" h="10086340">
                <a:moveTo>
                  <a:pt x="6955523" y="0"/>
                </a:moveTo>
                <a:lnTo>
                  <a:pt x="6949440" y="0"/>
                </a:lnTo>
                <a:lnTo>
                  <a:pt x="6949440" y="6096"/>
                </a:lnTo>
                <a:lnTo>
                  <a:pt x="6949440" y="10079736"/>
                </a:lnTo>
                <a:lnTo>
                  <a:pt x="6096" y="10079736"/>
                </a:lnTo>
                <a:lnTo>
                  <a:pt x="6096" y="6096"/>
                </a:lnTo>
                <a:lnTo>
                  <a:pt x="6949440" y="6096"/>
                </a:lnTo>
                <a:lnTo>
                  <a:pt x="6949440" y="0"/>
                </a:lnTo>
                <a:lnTo>
                  <a:pt x="6096" y="0"/>
                </a:lnTo>
                <a:lnTo>
                  <a:pt x="0" y="0"/>
                </a:lnTo>
                <a:lnTo>
                  <a:pt x="0" y="10085845"/>
                </a:lnTo>
                <a:lnTo>
                  <a:pt x="6096" y="10085845"/>
                </a:lnTo>
                <a:lnTo>
                  <a:pt x="6949440" y="10085832"/>
                </a:lnTo>
                <a:lnTo>
                  <a:pt x="6955523" y="10085845"/>
                </a:lnTo>
                <a:lnTo>
                  <a:pt x="6955523" y="0"/>
                </a:lnTo>
                <a:close/>
              </a:path>
            </a:pathLst>
          </a:custGeom>
          <a:solidFill>
            <a:srgbClr val="000000"/>
          </a:solid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13</a:t>
            </a:fld>
            <a:endParaRPr dirty="0"/>
          </a:p>
        </p:txBody>
      </p:sp>
      <p:pic>
        <p:nvPicPr>
          <p:cNvPr id="13" name="Picture 12">
            <a:extLst>
              <a:ext uri="{FF2B5EF4-FFF2-40B4-BE49-F238E27FC236}">
                <a16:creationId xmlns:a16="http://schemas.microsoft.com/office/drawing/2014/main" id="{9253E3EB-3468-49AF-89FC-CDA15B9616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650" y="701675"/>
            <a:ext cx="6635750" cy="4017438"/>
          </a:xfrm>
          <a:prstGeom prst="rect">
            <a:avLst/>
          </a:prstGeom>
        </p:spPr>
      </p:pic>
      <p:pic>
        <p:nvPicPr>
          <p:cNvPr id="15" name="Picture 14">
            <a:extLst>
              <a:ext uri="{FF2B5EF4-FFF2-40B4-BE49-F238E27FC236}">
                <a16:creationId xmlns:a16="http://schemas.microsoft.com/office/drawing/2014/main" id="{F13F1FA0-D9B6-417A-8B09-6C52589CBC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650" y="4719113"/>
            <a:ext cx="6635750" cy="322479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00480" y="8942323"/>
            <a:ext cx="4990465" cy="925894"/>
          </a:xfrm>
          <a:prstGeom prst="rect">
            <a:avLst/>
          </a:prstGeom>
        </p:spPr>
        <p:txBody>
          <a:bodyPr vert="horz" wrap="square" lIns="0" tIns="12700" rIns="0" bIns="0" rtlCol="0">
            <a:spAutoFit/>
          </a:bodyPr>
          <a:lstStyle/>
          <a:p>
            <a:pPr marL="1936114">
              <a:lnSpc>
                <a:spcPct val="100000"/>
              </a:lnSpc>
              <a:spcBef>
                <a:spcPts val="100"/>
              </a:spcBef>
            </a:pPr>
            <a:r>
              <a:rPr sz="1400" spc="-5" dirty="0">
                <a:latin typeface="Carlito"/>
                <a:cs typeface="Carlito"/>
              </a:rPr>
              <a:t>Fig</a:t>
            </a:r>
            <a:r>
              <a:rPr lang="en-US" sz="1400" spc="-5" dirty="0">
                <a:latin typeface="Carlito"/>
                <a:cs typeface="Carlito"/>
              </a:rPr>
              <a:t>4.House page</a:t>
            </a:r>
            <a:endParaRPr sz="1400" dirty="0">
              <a:latin typeface="Carlito"/>
              <a:cs typeface="Carlito"/>
            </a:endParaRPr>
          </a:p>
          <a:p>
            <a:pPr>
              <a:lnSpc>
                <a:spcPct val="100000"/>
              </a:lnSpc>
              <a:spcBef>
                <a:spcPts val="50"/>
              </a:spcBef>
            </a:pPr>
            <a:endParaRPr sz="850" dirty="0">
              <a:latin typeface="Carlito"/>
              <a:cs typeface="Carlito"/>
            </a:endParaRPr>
          </a:p>
          <a:p>
            <a:pPr marL="203200" indent="-190500">
              <a:lnSpc>
                <a:spcPct val="100000"/>
              </a:lnSpc>
              <a:spcBef>
                <a:spcPts val="5"/>
              </a:spcBef>
              <a:buFont typeface="DejaVu Sans"/>
              <a:buChar char="➢"/>
              <a:tabLst>
                <a:tab pos="203200" algn="l"/>
              </a:tabLst>
            </a:pPr>
            <a:r>
              <a:rPr sz="1200" dirty="0">
                <a:latin typeface="Arial"/>
                <a:cs typeface="Arial"/>
              </a:rPr>
              <a:t>This </a:t>
            </a:r>
            <a:r>
              <a:rPr lang="en-US" sz="1200" spc="-5" dirty="0">
                <a:latin typeface="Arial"/>
                <a:cs typeface="Arial"/>
              </a:rPr>
              <a:t>house module have two sub modules:</a:t>
            </a:r>
          </a:p>
          <a:p>
            <a:pPr marL="203200" indent="-190500">
              <a:lnSpc>
                <a:spcPct val="100000"/>
              </a:lnSpc>
              <a:spcBef>
                <a:spcPts val="5"/>
              </a:spcBef>
              <a:buFont typeface="DejaVu Sans"/>
              <a:buChar char="➢"/>
              <a:tabLst>
                <a:tab pos="203200" algn="l"/>
              </a:tabLst>
            </a:pPr>
            <a:r>
              <a:rPr lang="en-US" sz="1200" spc="-5" dirty="0">
                <a:latin typeface="Arial"/>
                <a:cs typeface="Arial"/>
              </a:rPr>
              <a:t>Owner</a:t>
            </a:r>
          </a:p>
          <a:p>
            <a:pPr marL="203200" indent="-190500">
              <a:lnSpc>
                <a:spcPct val="100000"/>
              </a:lnSpc>
              <a:spcBef>
                <a:spcPts val="5"/>
              </a:spcBef>
              <a:buFont typeface="DejaVu Sans"/>
              <a:buChar char="➢"/>
              <a:tabLst>
                <a:tab pos="203200" algn="l"/>
              </a:tabLst>
            </a:pPr>
            <a:r>
              <a:rPr lang="en-US" sz="1200" spc="-5" dirty="0">
                <a:latin typeface="Arial"/>
                <a:cs typeface="Arial"/>
              </a:rPr>
              <a:t>buyer</a:t>
            </a:r>
            <a:endParaRPr sz="1200" dirty="0">
              <a:latin typeface="Arial"/>
              <a:cs typeface="Arial"/>
            </a:endParaRPr>
          </a:p>
        </p:txBody>
      </p:sp>
      <p:sp>
        <p:nvSpPr>
          <p:cNvPr id="6" name="object 6"/>
          <p:cNvSpPr/>
          <p:nvPr/>
        </p:nvSpPr>
        <p:spPr>
          <a:xfrm>
            <a:off x="304800" y="304799"/>
            <a:ext cx="6955790" cy="10086340"/>
          </a:xfrm>
          <a:custGeom>
            <a:avLst/>
            <a:gdLst/>
            <a:ahLst/>
            <a:cxnLst/>
            <a:rect l="l" t="t" r="r" b="b"/>
            <a:pathLst>
              <a:path w="6955790" h="10086340">
                <a:moveTo>
                  <a:pt x="6955523" y="0"/>
                </a:moveTo>
                <a:lnTo>
                  <a:pt x="6949440" y="0"/>
                </a:lnTo>
                <a:lnTo>
                  <a:pt x="6949440" y="6096"/>
                </a:lnTo>
                <a:lnTo>
                  <a:pt x="6949440" y="10079736"/>
                </a:lnTo>
                <a:lnTo>
                  <a:pt x="6096" y="10079736"/>
                </a:lnTo>
                <a:lnTo>
                  <a:pt x="6096" y="6096"/>
                </a:lnTo>
                <a:lnTo>
                  <a:pt x="6949440" y="6096"/>
                </a:lnTo>
                <a:lnTo>
                  <a:pt x="6949440" y="0"/>
                </a:lnTo>
                <a:lnTo>
                  <a:pt x="6096" y="0"/>
                </a:lnTo>
                <a:lnTo>
                  <a:pt x="0" y="0"/>
                </a:lnTo>
                <a:lnTo>
                  <a:pt x="0" y="10085845"/>
                </a:lnTo>
                <a:lnTo>
                  <a:pt x="6096" y="10085845"/>
                </a:lnTo>
                <a:lnTo>
                  <a:pt x="6949440" y="10085832"/>
                </a:lnTo>
                <a:lnTo>
                  <a:pt x="6955523" y="10085845"/>
                </a:lnTo>
                <a:lnTo>
                  <a:pt x="6955523" y="0"/>
                </a:lnTo>
                <a:close/>
              </a:path>
            </a:pathLst>
          </a:custGeom>
          <a:solidFill>
            <a:srgbClr val="000000"/>
          </a:solid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14</a:t>
            </a:fld>
            <a:endParaRPr dirty="0"/>
          </a:p>
        </p:txBody>
      </p:sp>
      <p:pic>
        <p:nvPicPr>
          <p:cNvPr id="9" name="Picture 8">
            <a:extLst>
              <a:ext uri="{FF2B5EF4-FFF2-40B4-BE49-F238E27FC236}">
                <a16:creationId xmlns:a16="http://schemas.microsoft.com/office/drawing/2014/main" id="{5D87A211-44F1-40DB-9483-EB8D3CD472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000" y="552326"/>
            <a:ext cx="6553200" cy="3868162"/>
          </a:xfrm>
          <a:prstGeom prst="rect">
            <a:avLst/>
          </a:prstGeom>
        </p:spPr>
      </p:pic>
      <p:sp>
        <p:nvSpPr>
          <p:cNvPr id="10" name="Rectangle 9">
            <a:extLst>
              <a:ext uri="{FF2B5EF4-FFF2-40B4-BE49-F238E27FC236}">
                <a16:creationId xmlns:a16="http://schemas.microsoft.com/office/drawing/2014/main" id="{4780FACB-C516-4D63-8046-B2A81A911474}"/>
              </a:ext>
            </a:extLst>
          </p:cNvPr>
          <p:cNvSpPr/>
          <p:nvPr/>
        </p:nvSpPr>
        <p:spPr>
          <a:xfrm>
            <a:off x="736600" y="4702737"/>
            <a:ext cx="4038600" cy="307777"/>
          </a:xfrm>
          <a:prstGeom prst="rect">
            <a:avLst/>
          </a:prstGeom>
        </p:spPr>
        <p:txBody>
          <a:bodyPr wrap="square">
            <a:spAutoFit/>
          </a:bodyPr>
          <a:lstStyle/>
          <a:p>
            <a:pPr marL="2187575">
              <a:lnSpc>
                <a:spcPct val="100000"/>
              </a:lnSpc>
              <a:spcBef>
                <a:spcPts val="100"/>
              </a:spcBef>
            </a:pPr>
            <a:r>
              <a:rPr lang="en-US" sz="1400" dirty="0">
                <a:latin typeface="Carlito"/>
                <a:cs typeface="Carlito"/>
              </a:rPr>
              <a:t>F</a:t>
            </a:r>
            <a:r>
              <a:rPr lang="en-IN" sz="1400" dirty="0">
                <a:latin typeface="Carlito"/>
                <a:cs typeface="Carlito"/>
              </a:rPr>
              <a:t>ig3.Login  page</a:t>
            </a:r>
          </a:p>
        </p:txBody>
      </p:sp>
      <p:pic>
        <p:nvPicPr>
          <p:cNvPr id="12" name="Picture 11">
            <a:extLst>
              <a:ext uri="{FF2B5EF4-FFF2-40B4-BE49-F238E27FC236}">
                <a16:creationId xmlns:a16="http://schemas.microsoft.com/office/drawing/2014/main" id="{8B1F7453-A9C2-4CFC-B9A1-FCD4F9F8B1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000" y="5045075"/>
            <a:ext cx="6553200" cy="3581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4" y="3924426"/>
            <a:ext cx="5588000" cy="182101"/>
          </a:xfrm>
          <a:prstGeom prst="rect">
            <a:avLst/>
          </a:prstGeom>
        </p:spPr>
        <p:txBody>
          <a:bodyPr vert="horz" wrap="square" lIns="0" tIns="12700" rIns="0" bIns="0" rtlCol="0">
            <a:spAutoFit/>
          </a:bodyPr>
          <a:lstStyle/>
          <a:p>
            <a:pPr marL="176530" algn="ctr">
              <a:lnSpc>
                <a:spcPct val="100000"/>
              </a:lnSpc>
              <a:spcBef>
                <a:spcPts val="100"/>
              </a:spcBef>
            </a:pPr>
            <a:r>
              <a:rPr sz="1100" spc="-5" dirty="0">
                <a:latin typeface="Carlito"/>
                <a:cs typeface="Carlito"/>
              </a:rPr>
              <a:t>Fig</a:t>
            </a:r>
            <a:r>
              <a:rPr lang="en-US" sz="1100" spc="-5" dirty="0">
                <a:latin typeface="Carlito"/>
                <a:cs typeface="Carlito"/>
              </a:rPr>
              <a:t>4.1 Owner page</a:t>
            </a:r>
            <a:endParaRPr sz="1100" dirty="0">
              <a:latin typeface="Carlito"/>
              <a:cs typeface="Carlito"/>
            </a:endParaRPr>
          </a:p>
        </p:txBody>
      </p:sp>
      <p:sp>
        <p:nvSpPr>
          <p:cNvPr id="3" name="object 3"/>
          <p:cNvSpPr txBox="1"/>
          <p:nvPr/>
        </p:nvSpPr>
        <p:spPr>
          <a:xfrm>
            <a:off x="902004" y="8687815"/>
            <a:ext cx="5226050" cy="182101"/>
          </a:xfrm>
          <a:prstGeom prst="rect">
            <a:avLst/>
          </a:prstGeom>
        </p:spPr>
        <p:txBody>
          <a:bodyPr vert="horz" wrap="square" lIns="0" tIns="12700" rIns="0" bIns="0" rtlCol="0">
            <a:spAutoFit/>
          </a:bodyPr>
          <a:lstStyle/>
          <a:p>
            <a:pPr marL="2199640">
              <a:lnSpc>
                <a:spcPct val="100000"/>
              </a:lnSpc>
              <a:spcBef>
                <a:spcPts val="100"/>
              </a:spcBef>
            </a:pPr>
            <a:r>
              <a:rPr sz="1100" spc="-5" dirty="0">
                <a:latin typeface="Carlito"/>
                <a:cs typeface="Carlito"/>
              </a:rPr>
              <a:t>Fig </a:t>
            </a:r>
            <a:r>
              <a:rPr lang="en-US" sz="1100" spc="-5" dirty="0">
                <a:latin typeface="Carlito"/>
                <a:cs typeface="Carlito"/>
              </a:rPr>
              <a:t>4.2 Buyer page</a:t>
            </a:r>
            <a:endParaRPr sz="1100" dirty="0">
              <a:latin typeface="Carlito"/>
              <a:cs typeface="Carlito"/>
            </a:endParaRPr>
          </a:p>
        </p:txBody>
      </p:sp>
      <p:sp>
        <p:nvSpPr>
          <p:cNvPr id="6" name="object 6"/>
          <p:cNvSpPr/>
          <p:nvPr/>
        </p:nvSpPr>
        <p:spPr>
          <a:xfrm>
            <a:off x="304800" y="304799"/>
            <a:ext cx="6955790" cy="10086340"/>
          </a:xfrm>
          <a:custGeom>
            <a:avLst/>
            <a:gdLst/>
            <a:ahLst/>
            <a:cxnLst/>
            <a:rect l="l" t="t" r="r" b="b"/>
            <a:pathLst>
              <a:path w="6955790" h="10086340">
                <a:moveTo>
                  <a:pt x="6955523" y="0"/>
                </a:moveTo>
                <a:lnTo>
                  <a:pt x="6949440" y="0"/>
                </a:lnTo>
                <a:lnTo>
                  <a:pt x="6949440" y="6096"/>
                </a:lnTo>
                <a:lnTo>
                  <a:pt x="6949440" y="10079736"/>
                </a:lnTo>
                <a:lnTo>
                  <a:pt x="6096" y="10079736"/>
                </a:lnTo>
                <a:lnTo>
                  <a:pt x="6096" y="6096"/>
                </a:lnTo>
                <a:lnTo>
                  <a:pt x="6949440" y="6096"/>
                </a:lnTo>
                <a:lnTo>
                  <a:pt x="6949440" y="0"/>
                </a:lnTo>
                <a:lnTo>
                  <a:pt x="6096" y="0"/>
                </a:lnTo>
                <a:lnTo>
                  <a:pt x="0" y="0"/>
                </a:lnTo>
                <a:lnTo>
                  <a:pt x="0" y="10085845"/>
                </a:lnTo>
                <a:lnTo>
                  <a:pt x="6096" y="10085845"/>
                </a:lnTo>
                <a:lnTo>
                  <a:pt x="6949440" y="10085832"/>
                </a:lnTo>
                <a:lnTo>
                  <a:pt x="6955523" y="10085845"/>
                </a:lnTo>
                <a:lnTo>
                  <a:pt x="6955523" y="0"/>
                </a:lnTo>
                <a:close/>
              </a:path>
            </a:pathLst>
          </a:custGeom>
          <a:solidFill>
            <a:srgbClr val="000000"/>
          </a:solid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15</a:t>
            </a:fld>
            <a:endParaRPr dirty="0"/>
          </a:p>
        </p:txBody>
      </p:sp>
      <p:pic>
        <p:nvPicPr>
          <p:cNvPr id="9" name="Picture 8">
            <a:extLst>
              <a:ext uri="{FF2B5EF4-FFF2-40B4-BE49-F238E27FC236}">
                <a16:creationId xmlns:a16="http://schemas.microsoft.com/office/drawing/2014/main" id="{5206ACDE-C6E8-4F9F-9D38-25CC413CEE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995" y="425640"/>
            <a:ext cx="6629400" cy="3274759"/>
          </a:xfrm>
          <a:prstGeom prst="rect">
            <a:avLst/>
          </a:prstGeom>
        </p:spPr>
      </p:pic>
      <p:pic>
        <p:nvPicPr>
          <p:cNvPr id="11" name="Picture 10">
            <a:extLst>
              <a:ext uri="{FF2B5EF4-FFF2-40B4-BE49-F238E27FC236}">
                <a16:creationId xmlns:a16="http://schemas.microsoft.com/office/drawing/2014/main" id="{2A58BD5A-B475-4A54-95B6-5B6DF481C5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789" y="4268333"/>
            <a:ext cx="6629401" cy="42576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211195" y="3874134"/>
            <a:ext cx="1143000" cy="182101"/>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rlito"/>
                <a:cs typeface="Carlito"/>
              </a:rPr>
              <a:t>Fig </a:t>
            </a:r>
            <a:r>
              <a:rPr lang="en-US" sz="1100" spc="-5" dirty="0">
                <a:latin typeface="Carlito"/>
                <a:cs typeface="Carlito"/>
              </a:rPr>
              <a:t>5</a:t>
            </a:r>
            <a:r>
              <a:rPr sz="1100" dirty="0">
                <a:latin typeface="Carlito"/>
                <a:cs typeface="Carlito"/>
              </a:rPr>
              <a:t>. </a:t>
            </a:r>
            <a:r>
              <a:rPr lang="en-US" sz="1100" spc="-5" dirty="0">
                <a:latin typeface="Carlito"/>
                <a:cs typeface="Carlito"/>
              </a:rPr>
              <a:t>Offer page</a:t>
            </a:r>
            <a:endParaRPr sz="1100" dirty="0">
              <a:latin typeface="Carlito"/>
              <a:cs typeface="Carlito"/>
            </a:endParaRPr>
          </a:p>
        </p:txBody>
      </p:sp>
      <p:sp>
        <p:nvSpPr>
          <p:cNvPr id="4" name="object 4"/>
          <p:cNvSpPr txBox="1"/>
          <p:nvPr/>
        </p:nvSpPr>
        <p:spPr>
          <a:xfrm>
            <a:off x="3046095" y="7635875"/>
            <a:ext cx="1473200" cy="182101"/>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rlito"/>
                <a:cs typeface="Carlito"/>
              </a:rPr>
              <a:t>Fig </a:t>
            </a:r>
            <a:r>
              <a:rPr lang="en-US" sz="1100" spc="-5" dirty="0">
                <a:latin typeface="Carlito"/>
                <a:cs typeface="Carlito"/>
              </a:rPr>
              <a:t>6</a:t>
            </a:r>
            <a:r>
              <a:rPr sz="1100" dirty="0">
                <a:latin typeface="Carlito"/>
                <a:cs typeface="Carlito"/>
              </a:rPr>
              <a:t>. </a:t>
            </a:r>
            <a:r>
              <a:rPr lang="en-US" sz="1100" spc="-5" dirty="0">
                <a:latin typeface="Carlito"/>
                <a:cs typeface="Carlito"/>
              </a:rPr>
              <a:t>Contact us page</a:t>
            </a:r>
            <a:endParaRPr sz="1100" dirty="0">
              <a:latin typeface="Carlito"/>
              <a:cs typeface="Carlito"/>
            </a:endParaRPr>
          </a:p>
        </p:txBody>
      </p:sp>
      <p:sp>
        <p:nvSpPr>
          <p:cNvPr id="8" name="object 8"/>
          <p:cNvSpPr/>
          <p:nvPr/>
        </p:nvSpPr>
        <p:spPr>
          <a:xfrm>
            <a:off x="304800" y="304799"/>
            <a:ext cx="6955790" cy="10086340"/>
          </a:xfrm>
          <a:custGeom>
            <a:avLst/>
            <a:gdLst/>
            <a:ahLst/>
            <a:cxnLst/>
            <a:rect l="l" t="t" r="r" b="b"/>
            <a:pathLst>
              <a:path w="6955790" h="10086340">
                <a:moveTo>
                  <a:pt x="6955523" y="0"/>
                </a:moveTo>
                <a:lnTo>
                  <a:pt x="6949440" y="0"/>
                </a:lnTo>
                <a:lnTo>
                  <a:pt x="6949440" y="6096"/>
                </a:lnTo>
                <a:lnTo>
                  <a:pt x="6949440" y="10079736"/>
                </a:lnTo>
                <a:lnTo>
                  <a:pt x="6096" y="10079736"/>
                </a:lnTo>
                <a:lnTo>
                  <a:pt x="6096" y="6096"/>
                </a:lnTo>
                <a:lnTo>
                  <a:pt x="6949440" y="6096"/>
                </a:lnTo>
                <a:lnTo>
                  <a:pt x="6949440" y="0"/>
                </a:lnTo>
                <a:lnTo>
                  <a:pt x="6096" y="0"/>
                </a:lnTo>
                <a:lnTo>
                  <a:pt x="0" y="0"/>
                </a:lnTo>
                <a:lnTo>
                  <a:pt x="0" y="10085845"/>
                </a:lnTo>
                <a:lnTo>
                  <a:pt x="6096" y="10085845"/>
                </a:lnTo>
                <a:lnTo>
                  <a:pt x="6949440" y="10085832"/>
                </a:lnTo>
                <a:lnTo>
                  <a:pt x="6955523" y="10085845"/>
                </a:lnTo>
                <a:lnTo>
                  <a:pt x="6955523" y="0"/>
                </a:lnTo>
                <a:close/>
              </a:path>
            </a:pathLst>
          </a:custGeom>
          <a:solidFill>
            <a:srgbClr val="000000"/>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16</a:t>
            </a:fld>
            <a:endParaRPr dirty="0"/>
          </a:p>
        </p:txBody>
      </p:sp>
      <p:pic>
        <p:nvPicPr>
          <p:cNvPr id="11" name="Picture 10">
            <a:extLst>
              <a:ext uri="{FF2B5EF4-FFF2-40B4-BE49-F238E27FC236}">
                <a16:creationId xmlns:a16="http://schemas.microsoft.com/office/drawing/2014/main" id="{121C42F2-CAEE-4384-9489-1EC96639D1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000" y="396876"/>
            <a:ext cx="6553200" cy="3351438"/>
          </a:xfrm>
          <a:prstGeom prst="rect">
            <a:avLst/>
          </a:prstGeom>
        </p:spPr>
      </p:pic>
      <p:pic>
        <p:nvPicPr>
          <p:cNvPr id="13" name="Picture 12">
            <a:extLst>
              <a:ext uri="{FF2B5EF4-FFF2-40B4-BE49-F238E27FC236}">
                <a16:creationId xmlns:a16="http://schemas.microsoft.com/office/drawing/2014/main" id="{EC104B30-B926-4B4C-897A-2781DF2B3B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000" y="4182055"/>
            <a:ext cx="6553200" cy="329665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60400" y="552325"/>
            <a:ext cx="5722620" cy="2817631"/>
          </a:xfrm>
          <a:prstGeom prst="rect">
            <a:avLst/>
          </a:prstGeom>
        </p:spPr>
        <p:txBody>
          <a:bodyPr vert="horz" wrap="square" lIns="0" tIns="13335" rIns="0" bIns="0" rtlCol="0">
            <a:spAutoFit/>
          </a:bodyPr>
          <a:lstStyle/>
          <a:p>
            <a:pPr>
              <a:lnSpc>
                <a:spcPct val="100000"/>
              </a:lnSpc>
              <a:spcBef>
                <a:spcPts val="55"/>
              </a:spcBef>
            </a:pPr>
            <a:endParaRPr sz="900" dirty="0">
              <a:latin typeface="Carlito"/>
              <a:cs typeface="Carlito"/>
            </a:endParaRPr>
          </a:p>
          <a:p>
            <a:pPr marL="239395">
              <a:lnSpc>
                <a:spcPct val="100000"/>
              </a:lnSpc>
            </a:pPr>
            <a:r>
              <a:rPr sz="1400" b="1" dirty="0">
                <a:latin typeface="Times New Roman"/>
                <a:cs typeface="Times New Roman"/>
              </a:rPr>
              <a:t>6. </a:t>
            </a:r>
            <a:r>
              <a:rPr sz="1400" b="1" spc="-5" dirty="0">
                <a:latin typeface="Times New Roman"/>
                <a:cs typeface="Times New Roman"/>
              </a:rPr>
              <a:t>CONCLUSION AND FUTURE</a:t>
            </a:r>
            <a:r>
              <a:rPr sz="1400" b="1" spc="-100" dirty="0">
                <a:latin typeface="Times New Roman"/>
                <a:cs typeface="Times New Roman"/>
              </a:rPr>
              <a:t> </a:t>
            </a:r>
            <a:r>
              <a:rPr sz="1400" b="1" spc="-5" dirty="0">
                <a:latin typeface="Times New Roman"/>
                <a:cs typeface="Times New Roman"/>
              </a:rPr>
              <a:t>ENHANCEMENTS</a:t>
            </a:r>
            <a:endParaRPr sz="1400" dirty="0">
              <a:latin typeface="Times New Roman"/>
              <a:cs typeface="Times New Roman"/>
            </a:endParaRPr>
          </a:p>
          <a:p>
            <a:pPr marL="12700" marR="5080">
              <a:lnSpc>
                <a:spcPct val="103299"/>
              </a:lnSpc>
              <a:spcBef>
                <a:spcPts val="620"/>
              </a:spcBef>
            </a:pPr>
            <a:r>
              <a:rPr sz="1200" spc="-10" dirty="0">
                <a:latin typeface="Times New Roman"/>
                <a:cs typeface="Times New Roman"/>
              </a:rPr>
              <a:t>In </a:t>
            </a:r>
            <a:r>
              <a:rPr sz="1200" spc="-5" dirty="0">
                <a:latin typeface="Times New Roman"/>
                <a:cs typeface="Times New Roman"/>
              </a:rPr>
              <a:t>this web application, we have </a:t>
            </a:r>
            <a:r>
              <a:rPr sz="1200" dirty="0">
                <a:latin typeface="Times New Roman"/>
                <a:cs typeface="Times New Roman"/>
              </a:rPr>
              <a:t>many </a:t>
            </a:r>
            <a:r>
              <a:rPr sz="1200" spc="-5" dirty="0">
                <a:latin typeface="Times New Roman"/>
                <a:cs typeface="Times New Roman"/>
              </a:rPr>
              <a:t>functionalities </a:t>
            </a:r>
            <a:r>
              <a:rPr sz="1200" dirty="0">
                <a:latin typeface="Times New Roman"/>
                <a:cs typeface="Times New Roman"/>
              </a:rPr>
              <a:t>like client-sponsor </a:t>
            </a:r>
            <a:r>
              <a:rPr sz="1200" spc="-5" dirty="0">
                <a:latin typeface="Times New Roman"/>
                <a:cs typeface="Times New Roman"/>
              </a:rPr>
              <a:t>interaction, fund  raising, funds approval etc.., </a:t>
            </a:r>
            <a:r>
              <a:rPr sz="1200" dirty="0">
                <a:latin typeface="Times New Roman"/>
                <a:cs typeface="Times New Roman"/>
              </a:rPr>
              <a:t>This </a:t>
            </a:r>
            <a:r>
              <a:rPr sz="1200" spc="-5" dirty="0">
                <a:latin typeface="Times New Roman"/>
                <a:cs typeface="Times New Roman"/>
              </a:rPr>
              <a:t>is </a:t>
            </a:r>
            <a:r>
              <a:rPr sz="1200" dirty="0">
                <a:latin typeface="Times New Roman"/>
                <a:cs typeface="Times New Roman"/>
              </a:rPr>
              <a:t>a </a:t>
            </a:r>
            <a:r>
              <a:rPr sz="1200" spc="-5" dirty="0">
                <a:latin typeface="Times New Roman"/>
                <a:cs typeface="Times New Roman"/>
              </a:rPr>
              <a:t>new idea </a:t>
            </a:r>
            <a:r>
              <a:rPr sz="1200" dirty="0">
                <a:latin typeface="Times New Roman"/>
                <a:cs typeface="Times New Roman"/>
              </a:rPr>
              <a:t>which </a:t>
            </a:r>
            <a:r>
              <a:rPr sz="1200" spc="-5" dirty="0">
                <a:latin typeface="Times New Roman"/>
                <a:cs typeface="Times New Roman"/>
              </a:rPr>
              <a:t>can </a:t>
            </a:r>
            <a:r>
              <a:rPr sz="1200" dirty="0">
                <a:latin typeface="Times New Roman"/>
                <a:cs typeface="Times New Roman"/>
              </a:rPr>
              <a:t>be </a:t>
            </a:r>
            <a:r>
              <a:rPr sz="1200" spc="-5" dirty="0">
                <a:latin typeface="Times New Roman"/>
                <a:cs typeface="Times New Roman"/>
              </a:rPr>
              <a:t>implemented </a:t>
            </a:r>
            <a:r>
              <a:rPr sz="1200" dirty="0">
                <a:latin typeface="Times New Roman"/>
                <a:cs typeface="Times New Roman"/>
              </a:rPr>
              <a:t>on </a:t>
            </a:r>
            <a:r>
              <a:rPr sz="1200" spc="-5" dirty="0">
                <a:latin typeface="Times New Roman"/>
                <a:cs typeface="Times New Roman"/>
              </a:rPr>
              <a:t>large </a:t>
            </a:r>
            <a:r>
              <a:rPr sz="1200" dirty="0">
                <a:latin typeface="Times New Roman"/>
                <a:cs typeface="Times New Roman"/>
              </a:rPr>
              <a:t>scale </a:t>
            </a:r>
            <a:r>
              <a:rPr sz="1200" spc="-5" dirty="0">
                <a:latin typeface="Times New Roman"/>
                <a:cs typeface="Times New Roman"/>
              </a:rPr>
              <a:t>and  </a:t>
            </a:r>
            <a:r>
              <a:rPr sz="1200" dirty="0">
                <a:latin typeface="Times New Roman"/>
                <a:cs typeface="Times New Roman"/>
              </a:rPr>
              <a:t>it </a:t>
            </a:r>
            <a:r>
              <a:rPr sz="1200" spc="-5" dirty="0">
                <a:latin typeface="Times New Roman"/>
                <a:cs typeface="Times New Roman"/>
              </a:rPr>
              <a:t>helps </a:t>
            </a:r>
            <a:r>
              <a:rPr sz="1200" dirty="0">
                <a:latin typeface="Times New Roman"/>
                <a:cs typeface="Times New Roman"/>
              </a:rPr>
              <a:t>to </a:t>
            </a:r>
            <a:r>
              <a:rPr sz="1200" spc="-5" dirty="0">
                <a:latin typeface="Times New Roman"/>
                <a:cs typeface="Times New Roman"/>
              </a:rPr>
              <a:t>emerge new </a:t>
            </a:r>
            <a:r>
              <a:rPr sz="1200" dirty="0">
                <a:latin typeface="Times New Roman"/>
                <a:cs typeface="Times New Roman"/>
              </a:rPr>
              <a:t>companies </a:t>
            </a:r>
            <a:r>
              <a:rPr sz="1200" spc="-5" dirty="0">
                <a:latin typeface="Times New Roman"/>
                <a:cs typeface="Times New Roman"/>
              </a:rPr>
              <a:t>and </a:t>
            </a:r>
            <a:r>
              <a:rPr sz="1200" dirty="0">
                <a:latin typeface="Times New Roman"/>
                <a:cs typeface="Times New Roman"/>
              </a:rPr>
              <a:t>a </a:t>
            </a:r>
            <a:r>
              <a:rPr sz="1200" spc="-5" dirty="0">
                <a:latin typeface="Times New Roman"/>
                <a:cs typeface="Times New Roman"/>
              </a:rPr>
              <a:t>help </a:t>
            </a:r>
            <a:r>
              <a:rPr sz="1200" dirty="0">
                <a:latin typeface="Times New Roman"/>
                <a:cs typeface="Times New Roman"/>
              </a:rPr>
              <a:t>hand for the </a:t>
            </a:r>
            <a:r>
              <a:rPr sz="1200" spc="-5" dirty="0">
                <a:latin typeface="Times New Roman"/>
                <a:cs typeface="Times New Roman"/>
              </a:rPr>
              <a:t>needy </a:t>
            </a:r>
            <a:r>
              <a:rPr sz="1200" dirty="0">
                <a:latin typeface="Times New Roman"/>
                <a:cs typeface="Times New Roman"/>
              </a:rPr>
              <a:t>companies. This </a:t>
            </a:r>
            <a:r>
              <a:rPr sz="1200" spc="-5" dirty="0">
                <a:latin typeface="Times New Roman"/>
                <a:cs typeface="Times New Roman"/>
              </a:rPr>
              <a:t>web  application covered all </a:t>
            </a:r>
            <a:r>
              <a:rPr sz="1200" dirty="0">
                <a:latin typeface="Times New Roman"/>
                <a:cs typeface="Times New Roman"/>
              </a:rPr>
              <a:t>the </a:t>
            </a:r>
            <a:r>
              <a:rPr sz="1200" spc="-5" dirty="0">
                <a:latin typeface="Times New Roman"/>
                <a:cs typeface="Times New Roman"/>
              </a:rPr>
              <a:t>required functionalities and also developed </a:t>
            </a:r>
            <a:r>
              <a:rPr sz="1200" dirty="0">
                <a:latin typeface="Times New Roman"/>
                <a:cs typeface="Times New Roman"/>
              </a:rPr>
              <a:t>with PHP using </a:t>
            </a:r>
            <a:r>
              <a:rPr sz="1200" spc="-5" dirty="0">
                <a:latin typeface="Times New Roman"/>
                <a:cs typeface="Times New Roman"/>
              </a:rPr>
              <a:t>Mysql  </a:t>
            </a:r>
            <a:r>
              <a:rPr sz="1200" dirty="0">
                <a:latin typeface="Times New Roman"/>
                <a:cs typeface="Times New Roman"/>
              </a:rPr>
              <a:t>in the </a:t>
            </a:r>
            <a:r>
              <a:rPr sz="1200" spc="-5" dirty="0">
                <a:latin typeface="Times New Roman"/>
                <a:cs typeface="Times New Roman"/>
              </a:rPr>
              <a:t>backend. </a:t>
            </a:r>
            <a:r>
              <a:rPr sz="1200" dirty="0">
                <a:latin typeface="Times New Roman"/>
                <a:cs typeface="Times New Roman"/>
              </a:rPr>
              <a:t>There </a:t>
            </a:r>
            <a:r>
              <a:rPr sz="1200" spc="-5" dirty="0">
                <a:latin typeface="Times New Roman"/>
                <a:cs typeface="Times New Roman"/>
              </a:rPr>
              <a:t>are various applications </a:t>
            </a:r>
            <a:r>
              <a:rPr sz="1200" dirty="0">
                <a:latin typeface="Times New Roman"/>
                <a:cs typeface="Times New Roman"/>
              </a:rPr>
              <a:t>like </a:t>
            </a:r>
            <a:r>
              <a:rPr sz="1200" spc="-5" dirty="0">
                <a:latin typeface="Times New Roman"/>
                <a:cs typeface="Times New Roman"/>
              </a:rPr>
              <a:t>LinkedIn, Internshala etc.., which work </a:t>
            </a:r>
            <a:r>
              <a:rPr sz="1200" dirty="0">
                <a:latin typeface="Times New Roman"/>
                <a:cs typeface="Times New Roman"/>
              </a:rPr>
              <a:t>in  the </a:t>
            </a:r>
            <a:r>
              <a:rPr sz="1200" spc="-5" dirty="0">
                <a:latin typeface="Times New Roman"/>
                <a:cs typeface="Times New Roman"/>
              </a:rPr>
              <a:t>similar</a:t>
            </a:r>
            <a:r>
              <a:rPr sz="1200" spc="-10" dirty="0">
                <a:latin typeface="Times New Roman"/>
                <a:cs typeface="Times New Roman"/>
              </a:rPr>
              <a:t> </a:t>
            </a:r>
            <a:r>
              <a:rPr sz="1200" spc="-5" dirty="0">
                <a:latin typeface="Times New Roman"/>
                <a:cs typeface="Times New Roman"/>
              </a:rPr>
              <a:t>domain.</a:t>
            </a:r>
            <a:endParaRPr sz="1200" dirty="0">
              <a:latin typeface="Times New Roman"/>
              <a:cs typeface="Times New Roman"/>
            </a:endParaRPr>
          </a:p>
          <a:p>
            <a:pPr marL="12700" marR="6350">
              <a:lnSpc>
                <a:spcPct val="103400"/>
              </a:lnSpc>
              <a:spcBef>
                <a:spcPts val="790"/>
              </a:spcBef>
            </a:pPr>
            <a:r>
              <a:rPr sz="1200" spc="-5" dirty="0">
                <a:latin typeface="Times New Roman"/>
                <a:cs typeface="Times New Roman"/>
              </a:rPr>
              <a:t>For </a:t>
            </a:r>
            <a:r>
              <a:rPr sz="1200" dirty="0">
                <a:latin typeface="Times New Roman"/>
                <a:cs typeface="Times New Roman"/>
              </a:rPr>
              <a:t>the future vision, this </a:t>
            </a:r>
            <a:r>
              <a:rPr sz="1200" spc="-5" dirty="0">
                <a:latin typeface="Times New Roman"/>
                <a:cs typeface="Times New Roman"/>
              </a:rPr>
              <a:t>project can </a:t>
            </a:r>
            <a:r>
              <a:rPr sz="1200" spc="5" dirty="0">
                <a:latin typeface="Times New Roman"/>
                <a:cs typeface="Times New Roman"/>
              </a:rPr>
              <a:t>be </a:t>
            </a:r>
            <a:r>
              <a:rPr sz="1200" dirty="0">
                <a:latin typeface="Times New Roman"/>
                <a:cs typeface="Times New Roman"/>
              </a:rPr>
              <a:t>implemented in </a:t>
            </a:r>
            <a:r>
              <a:rPr sz="1200" spc="-5" dirty="0">
                <a:latin typeface="Times New Roman"/>
                <a:cs typeface="Times New Roman"/>
              </a:rPr>
              <a:t>large </a:t>
            </a:r>
            <a:r>
              <a:rPr sz="1200" dirty="0">
                <a:latin typeface="Times New Roman"/>
                <a:cs typeface="Times New Roman"/>
              </a:rPr>
              <a:t>scale using Google </a:t>
            </a:r>
            <a:r>
              <a:rPr sz="1200" spc="-5" dirty="0">
                <a:latin typeface="Times New Roman"/>
                <a:cs typeface="Times New Roman"/>
              </a:rPr>
              <a:t>Firebase as  backend which integrates </a:t>
            </a:r>
            <a:r>
              <a:rPr sz="1200" dirty="0">
                <a:latin typeface="Times New Roman"/>
                <a:cs typeface="Times New Roman"/>
              </a:rPr>
              <a:t>mobile </a:t>
            </a:r>
            <a:r>
              <a:rPr sz="1200" spc="-5" dirty="0">
                <a:latin typeface="Times New Roman"/>
                <a:cs typeface="Times New Roman"/>
              </a:rPr>
              <a:t>applications along </a:t>
            </a:r>
            <a:r>
              <a:rPr sz="1200" dirty="0">
                <a:latin typeface="Times New Roman"/>
                <a:cs typeface="Times New Roman"/>
              </a:rPr>
              <a:t>with the </a:t>
            </a:r>
            <a:r>
              <a:rPr sz="1200" spc="-5" dirty="0">
                <a:latin typeface="Times New Roman"/>
                <a:cs typeface="Times New Roman"/>
              </a:rPr>
              <a:t>web application. To ensure  </a:t>
            </a:r>
            <a:r>
              <a:rPr sz="1200" dirty="0">
                <a:latin typeface="Times New Roman"/>
                <a:cs typeface="Times New Roman"/>
              </a:rPr>
              <a:t>more </a:t>
            </a:r>
            <a:r>
              <a:rPr sz="1200" spc="-5" dirty="0">
                <a:latin typeface="Times New Roman"/>
                <a:cs typeface="Times New Roman"/>
              </a:rPr>
              <a:t>security, </a:t>
            </a:r>
            <a:r>
              <a:rPr sz="1200" dirty="0">
                <a:latin typeface="Times New Roman"/>
                <a:cs typeface="Times New Roman"/>
              </a:rPr>
              <a:t>this project </a:t>
            </a:r>
            <a:r>
              <a:rPr sz="1200" spc="-5" dirty="0">
                <a:latin typeface="Times New Roman"/>
                <a:cs typeface="Times New Roman"/>
              </a:rPr>
              <a:t>can </a:t>
            </a:r>
            <a:r>
              <a:rPr sz="1200" dirty="0">
                <a:latin typeface="Times New Roman"/>
                <a:cs typeface="Times New Roman"/>
              </a:rPr>
              <a:t>be </a:t>
            </a:r>
            <a:r>
              <a:rPr sz="1200" spc="-5" dirty="0">
                <a:latin typeface="Times New Roman"/>
                <a:cs typeface="Times New Roman"/>
              </a:rPr>
              <a:t>integrated with </a:t>
            </a:r>
            <a:r>
              <a:rPr sz="1200" dirty="0">
                <a:latin typeface="Times New Roman"/>
                <a:cs typeface="Times New Roman"/>
              </a:rPr>
              <a:t>block </a:t>
            </a:r>
            <a:r>
              <a:rPr sz="1200" spc="-5" dirty="0">
                <a:latin typeface="Times New Roman"/>
                <a:cs typeface="Times New Roman"/>
              </a:rPr>
              <a:t>chain </a:t>
            </a:r>
            <a:r>
              <a:rPr sz="1200" dirty="0">
                <a:latin typeface="Times New Roman"/>
                <a:cs typeface="Times New Roman"/>
              </a:rPr>
              <a:t>and AI. </a:t>
            </a:r>
            <a:r>
              <a:rPr sz="1200" spc="-5" dirty="0">
                <a:latin typeface="Times New Roman"/>
                <a:cs typeface="Times New Roman"/>
              </a:rPr>
              <a:t>Now, we have </a:t>
            </a:r>
            <a:r>
              <a:rPr sz="1200" dirty="0">
                <a:latin typeface="Times New Roman"/>
                <a:cs typeface="Times New Roman"/>
              </a:rPr>
              <a:t>seen  many </a:t>
            </a:r>
            <a:r>
              <a:rPr sz="1200" spc="-5" dirty="0">
                <a:latin typeface="Times New Roman"/>
                <a:cs typeface="Times New Roman"/>
              </a:rPr>
              <a:t>security features </a:t>
            </a:r>
            <a:r>
              <a:rPr sz="1200" dirty="0">
                <a:latin typeface="Times New Roman"/>
                <a:cs typeface="Times New Roman"/>
              </a:rPr>
              <a:t>like </a:t>
            </a:r>
            <a:r>
              <a:rPr sz="1200" spc="-5" dirty="0">
                <a:latin typeface="Times New Roman"/>
                <a:cs typeface="Times New Roman"/>
              </a:rPr>
              <a:t>face recognition </a:t>
            </a:r>
            <a:r>
              <a:rPr sz="1200" dirty="0">
                <a:latin typeface="Times New Roman"/>
                <a:cs typeface="Times New Roman"/>
              </a:rPr>
              <a:t>using AI </a:t>
            </a:r>
            <a:r>
              <a:rPr sz="1200" spc="-5" dirty="0">
                <a:latin typeface="Times New Roman"/>
                <a:cs typeface="Times New Roman"/>
              </a:rPr>
              <a:t>and </a:t>
            </a:r>
            <a:r>
              <a:rPr sz="1200" dirty="0">
                <a:latin typeface="Times New Roman"/>
                <a:cs typeface="Times New Roman"/>
              </a:rPr>
              <a:t>Ml,2 step </a:t>
            </a:r>
            <a:r>
              <a:rPr sz="1200" spc="-5" dirty="0">
                <a:latin typeface="Times New Roman"/>
                <a:cs typeface="Times New Roman"/>
              </a:rPr>
              <a:t>verification etc.There is </a:t>
            </a:r>
            <a:r>
              <a:rPr sz="1200" dirty="0">
                <a:latin typeface="Times New Roman"/>
                <a:cs typeface="Times New Roman"/>
              </a:rPr>
              <a:t>a  lot of </a:t>
            </a:r>
            <a:r>
              <a:rPr sz="1200" spc="-5" dirty="0">
                <a:latin typeface="Times New Roman"/>
                <a:cs typeface="Times New Roman"/>
              </a:rPr>
              <a:t>scope </a:t>
            </a:r>
            <a:r>
              <a:rPr sz="1200" dirty="0">
                <a:latin typeface="Times New Roman"/>
                <a:cs typeface="Times New Roman"/>
              </a:rPr>
              <a:t>for this application </a:t>
            </a:r>
            <a:r>
              <a:rPr sz="1200" spc="-5" dirty="0">
                <a:latin typeface="Times New Roman"/>
                <a:cs typeface="Times New Roman"/>
              </a:rPr>
              <a:t>and </a:t>
            </a:r>
            <a:r>
              <a:rPr sz="1200" dirty="0">
                <a:latin typeface="Times New Roman"/>
                <a:cs typeface="Times New Roman"/>
              </a:rPr>
              <a:t>it </a:t>
            </a:r>
            <a:r>
              <a:rPr sz="1200" spc="-5" dirty="0">
                <a:latin typeface="Times New Roman"/>
                <a:cs typeface="Times New Roman"/>
              </a:rPr>
              <a:t>really helps </a:t>
            </a:r>
            <a:r>
              <a:rPr sz="1200" dirty="0">
                <a:latin typeface="Times New Roman"/>
                <a:cs typeface="Times New Roman"/>
              </a:rPr>
              <a:t>for the </a:t>
            </a:r>
            <a:r>
              <a:rPr sz="1200" spc="-5" dirty="0">
                <a:latin typeface="Times New Roman"/>
                <a:cs typeface="Times New Roman"/>
              </a:rPr>
              <a:t>new generation </a:t>
            </a:r>
            <a:r>
              <a:rPr sz="1200" dirty="0">
                <a:latin typeface="Times New Roman"/>
                <a:cs typeface="Times New Roman"/>
              </a:rPr>
              <a:t>who </a:t>
            </a:r>
            <a:r>
              <a:rPr sz="1200" spc="-5" dirty="0">
                <a:latin typeface="Times New Roman"/>
                <a:cs typeface="Times New Roman"/>
              </a:rPr>
              <a:t>wants </a:t>
            </a:r>
            <a:r>
              <a:rPr sz="1200" dirty="0">
                <a:latin typeface="Times New Roman"/>
                <a:cs typeface="Times New Roman"/>
              </a:rPr>
              <a:t>to  </a:t>
            </a:r>
            <a:r>
              <a:rPr sz="1200" spc="-5" dirty="0">
                <a:latin typeface="Times New Roman"/>
                <a:cs typeface="Times New Roman"/>
              </a:rPr>
              <a:t>achieve </a:t>
            </a:r>
            <a:r>
              <a:rPr sz="1200" dirty="0">
                <a:latin typeface="Times New Roman"/>
                <a:cs typeface="Times New Roman"/>
              </a:rPr>
              <a:t>more through</a:t>
            </a:r>
            <a:r>
              <a:rPr sz="1200" spc="-25" dirty="0">
                <a:latin typeface="Times New Roman"/>
                <a:cs typeface="Times New Roman"/>
              </a:rPr>
              <a:t> </a:t>
            </a:r>
            <a:r>
              <a:rPr sz="1200" spc="-5" dirty="0">
                <a:latin typeface="Times New Roman"/>
                <a:cs typeface="Times New Roman"/>
              </a:rPr>
              <a:t>Start-ups.</a:t>
            </a:r>
            <a:endParaRPr sz="1200" dirty="0">
              <a:latin typeface="Times New Roman"/>
              <a:cs typeface="Times New Roman"/>
            </a:endParaRPr>
          </a:p>
        </p:txBody>
      </p:sp>
      <p:sp>
        <p:nvSpPr>
          <p:cNvPr id="5" name="object 5"/>
          <p:cNvSpPr/>
          <p:nvPr/>
        </p:nvSpPr>
        <p:spPr>
          <a:xfrm>
            <a:off x="304800" y="304799"/>
            <a:ext cx="6955790" cy="10086340"/>
          </a:xfrm>
          <a:custGeom>
            <a:avLst/>
            <a:gdLst/>
            <a:ahLst/>
            <a:cxnLst/>
            <a:rect l="l" t="t" r="r" b="b"/>
            <a:pathLst>
              <a:path w="6955790" h="10086340">
                <a:moveTo>
                  <a:pt x="6955523" y="0"/>
                </a:moveTo>
                <a:lnTo>
                  <a:pt x="6949440" y="0"/>
                </a:lnTo>
                <a:lnTo>
                  <a:pt x="6949440" y="6096"/>
                </a:lnTo>
                <a:lnTo>
                  <a:pt x="6949440" y="10079736"/>
                </a:lnTo>
                <a:lnTo>
                  <a:pt x="6096" y="10079736"/>
                </a:lnTo>
                <a:lnTo>
                  <a:pt x="6096" y="6096"/>
                </a:lnTo>
                <a:lnTo>
                  <a:pt x="6949440" y="6096"/>
                </a:lnTo>
                <a:lnTo>
                  <a:pt x="6949440" y="0"/>
                </a:lnTo>
                <a:lnTo>
                  <a:pt x="6096" y="0"/>
                </a:lnTo>
                <a:lnTo>
                  <a:pt x="0" y="0"/>
                </a:lnTo>
                <a:lnTo>
                  <a:pt x="0" y="10085845"/>
                </a:lnTo>
                <a:lnTo>
                  <a:pt x="6096" y="10085845"/>
                </a:lnTo>
                <a:lnTo>
                  <a:pt x="6949440" y="10085832"/>
                </a:lnTo>
                <a:lnTo>
                  <a:pt x="6955523" y="10085845"/>
                </a:lnTo>
                <a:lnTo>
                  <a:pt x="6955523"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17</a:t>
            </a:fld>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2800" y="701675"/>
            <a:ext cx="6400800" cy="8408712"/>
          </a:xfrm>
          <a:prstGeom prst="rect">
            <a:avLst/>
          </a:prstGeom>
        </p:spPr>
        <p:txBody>
          <a:bodyPr vert="horz" wrap="square" lIns="0" tIns="80010" rIns="0" bIns="0" rtlCol="0">
            <a:spAutoFit/>
          </a:bodyPr>
          <a:lstStyle/>
          <a:p>
            <a:pPr marL="518159">
              <a:lnSpc>
                <a:spcPct val="100000"/>
              </a:lnSpc>
              <a:spcBef>
                <a:spcPts val="630"/>
              </a:spcBef>
            </a:pPr>
            <a:r>
              <a:rPr sz="1400" b="1" dirty="0">
                <a:latin typeface="Times New Roman"/>
                <a:cs typeface="Times New Roman"/>
              </a:rPr>
              <a:t>7.1.</a:t>
            </a:r>
            <a:r>
              <a:rPr sz="1400" b="1" spc="-280" dirty="0">
                <a:latin typeface="Times New Roman"/>
                <a:cs typeface="Times New Roman"/>
              </a:rPr>
              <a:t> </a:t>
            </a:r>
            <a:r>
              <a:rPr sz="1400" b="1" spc="-5" dirty="0">
                <a:latin typeface="Times New Roman"/>
                <a:cs typeface="Times New Roman"/>
              </a:rPr>
              <a:t>APPENDIX </a:t>
            </a:r>
            <a:r>
              <a:rPr sz="1400" b="1" dirty="0">
                <a:latin typeface="Times New Roman"/>
                <a:cs typeface="Times New Roman"/>
              </a:rPr>
              <a:t>1 - </a:t>
            </a:r>
            <a:r>
              <a:rPr sz="1400" b="1" spc="-5" dirty="0">
                <a:latin typeface="Times New Roman"/>
                <a:cs typeface="Times New Roman"/>
              </a:rPr>
              <a:t>SAMPLE SOURCE </a:t>
            </a:r>
            <a:r>
              <a:rPr sz="1400" b="1" dirty="0">
                <a:latin typeface="Times New Roman"/>
                <a:cs typeface="Times New Roman"/>
              </a:rPr>
              <a:t>CODE</a:t>
            </a:r>
            <a:endParaRPr sz="1400" dirty="0">
              <a:latin typeface="Times New Roman"/>
              <a:cs typeface="Times New Roman"/>
            </a:endParaRPr>
          </a:p>
          <a:p>
            <a:pPr marL="12700">
              <a:lnSpc>
                <a:spcPct val="100000"/>
              </a:lnSpc>
              <a:spcBef>
                <a:spcPts val="450"/>
              </a:spcBef>
            </a:pPr>
            <a:r>
              <a:rPr lang="en-US" sz="1200" b="1" dirty="0">
                <a:latin typeface="Times New Roman"/>
                <a:cs typeface="Times New Roman"/>
              </a:rPr>
              <a:t>Home.html</a:t>
            </a:r>
          </a:p>
          <a:p>
            <a:r>
              <a:rPr lang="en-IN" sz="1200" dirty="0">
                <a:latin typeface="Times New Roman" panose="02020603050405020304" pitchFamily="18" charset="0"/>
                <a:cs typeface="Times New Roman" panose="02020603050405020304" pitchFamily="18" charset="0"/>
              </a:rPr>
              <a:t>&lt;html&gt;</a:t>
            </a:r>
          </a:p>
          <a:p>
            <a:r>
              <a:rPr lang="en-IN" sz="1200" dirty="0">
                <a:latin typeface="Times New Roman" panose="02020603050405020304" pitchFamily="18" charset="0"/>
                <a:cs typeface="Times New Roman" panose="02020603050405020304" pitchFamily="18" charset="0"/>
              </a:rPr>
              <a:t>    &lt;head&gt;</a:t>
            </a:r>
          </a:p>
          <a:p>
            <a:r>
              <a:rPr lang="en-IN" sz="1200" dirty="0">
                <a:latin typeface="Times New Roman" panose="02020603050405020304" pitchFamily="18" charset="0"/>
                <a:cs typeface="Times New Roman" panose="02020603050405020304" pitchFamily="18" charset="0"/>
              </a:rPr>
              <a:t>        &lt;title&gt;Go Home&lt;/title&gt;</a:t>
            </a:r>
          </a:p>
          <a:p>
            <a:r>
              <a:rPr lang="en-IN" sz="1200" dirty="0">
                <a:latin typeface="Times New Roman" panose="02020603050405020304" pitchFamily="18" charset="0"/>
                <a:cs typeface="Times New Roman" panose="02020603050405020304" pitchFamily="18" charset="0"/>
              </a:rPr>
              <a:t>        &lt;meta charset="utf-8"&gt;</a:t>
            </a:r>
          </a:p>
          <a:p>
            <a:r>
              <a:rPr lang="en-IN" sz="1200" dirty="0">
                <a:latin typeface="Times New Roman" panose="02020603050405020304" pitchFamily="18" charset="0"/>
                <a:cs typeface="Times New Roman" panose="02020603050405020304" pitchFamily="18" charset="0"/>
              </a:rPr>
              <a:t>        &lt;link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 = "icon"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 ="gohome1.png" type = "image/x-icon"&gt;</a:t>
            </a:r>
          </a:p>
          <a:p>
            <a:r>
              <a:rPr lang="en-IN" sz="1200" dirty="0">
                <a:latin typeface="Times New Roman" panose="02020603050405020304" pitchFamily="18" charset="0"/>
                <a:cs typeface="Times New Roman" panose="02020603050405020304" pitchFamily="18" charset="0"/>
              </a:rPr>
              <a:t>        &lt;meta name="viewport" content="width=device-width, initial-scale=1"&gt;</a:t>
            </a:r>
          </a:p>
          <a:p>
            <a:r>
              <a:rPr lang="en-IN" sz="1200" dirty="0">
                <a:latin typeface="Times New Roman" panose="02020603050405020304" pitchFamily="18" charset="0"/>
                <a:cs typeface="Times New Roman" panose="02020603050405020304" pitchFamily="18" charset="0"/>
              </a:rPr>
              <a:t>        &lt;link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="stylesheet"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="https://maxcdn.bootstrapcdn.com/bootstrap/3.4.1/</a:t>
            </a:r>
            <a:r>
              <a:rPr lang="en-IN" sz="1200" dirty="0" err="1">
                <a:latin typeface="Times New Roman" panose="02020603050405020304" pitchFamily="18" charset="0"/>
                <a:cs typeface="Times New Roman" panose="02020603050405020304" pitchFamily="18" charset="0"/>
              </a:rPr>
              <a:t>css</a:t>
            </a:r>
            <a:r>
              <a:rPr lang="en-IN" sz="1200" dirty="0">
                <a:latin typeface="Times New Roman" panose="02020603050405020304" pitchFamily="18" charset="0"/>
                <a:cs typeface="Times New Roman" panose="02020603050405020304" pitchFamily="18" charset="0"/>
              </a:rPr>
              <a:t>/bootstrap.min.css"&gt;</a:t>
            </a:r>
          </a:p>
          <a:p>
            <a:r>
              <a:rPr lang="en-IN" sz="1200" dirty="0">
                <a:latin typeface="Times New Roman" panose="02020603050405020304" pitchFamily="18" charset="0"/>
                <a:cs typeface="Times New Roman" panose="02020603050405020304" pitchFamily="18" charset="0"/>
              </a:rPr>
              <a:t>        &lt;script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="https://ajax.googleapis.com/ajax/libs/</a:t>
            </a:r>
            <a:r>
              <a:rPr lang="en-IN" sz="1200" dirty="0" err="1">
                <a:latin typeface="Times New Roman" panose="02020603050405020304" pitchFamily="18" charset="0"/>
                <a:cs typeface="Times New Roman" panose="02020603050405020304" pitchFamily="18" charset="0"/>
              </a:rPr>
              <a:t>jquery</a:t>
            </a:r>
            <a:r>
              <a:rPr lang="en-IN" sz="1200" dirty="0">
                <a:latin typeface="Times New Roman" panose="02020603050405020304" pitchFamily="18" charset="0"/>
                <a:cs typeface="Times New Roman" panose="02020603050405020304" pitchFamily="18" charset="0"/>
              </a:rPr>
              <a:t>/3.5.1/jquery.min.js"&gt;&lt;/script&gt;</a:t>
            </a:r>
          </a:p>
          <a:p>
            <a:r>
              <a:rPr lang="en-IN" sz="1200" dirty="0">
                <a:latin typeface="Times New Roman" panose="02020603050405020304" pitchFamily="18" charset="0"/>
                <a:cs typeface="Times New Roman" panose="02020603050405020304" pitchFamily="18" charset="0"/>
              </a:rPr>
              <a:t>        &lt;script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="https://maxcdn.bootstrapcdn.com/bootstrap/3.4.1/</a:t>
            </a:r>
            <a:r>
              <a:rPr lang="en-IN" sz="1200" dirty="0" err="1">
                <a:latin typeface="Times New Roman" panose="02020603050405020304" pitchFamily="18" charset="0"/>
                <a:cs typeface="Times New Roman" panose="02020603050405020304" pitchFamily="18" charset="0"/>
              </a:rPr>
              <a:t>js</a:t>
            </a:r>
            <a:r>
              <a:rPr lang="en-IN" sz="1200" dirty="0">
                <a:latin typeface="Times New Roman" panose="02020603050405020304" pitchFamily="18" charset="0"/>
                <a:cs typeface="Times New Roman" panose="02020603050405020304" pitchFamily="18" charset="0"/>
              </a:rPr>
              <a:t>/bootstrap.min.js"&gt;&lt;/script&gt;</a:t>
            </a:r>
          </a:p>
          <a:p>
            <a:r>
              <a:rPr lang="en-IN" sz="1200" dirty="0">
                <a:latin typeface="Times New Roman" panose="02020603050405020304" pitchFamily="18" charset="0"/>
                <a:cs typeface="Times New Roman" panose="02020603050405020304" pitchFamily="18" charset="0"/>
              </a:rPr>
              <a:t>        &lt;link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="stylesheet"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="styler.css"&gt;</a:t>
            </a:r>
          </a:p>
          <a:p>
            <a:r>
              <a:rPr lang="en-IN" sz="1200" dirty="0">
                <a:latin typeface="Times New Roman" panose="02020603050405020304" pitchFamily="18" charset="0"/>
                <a:cs typeface="Times New Roman" panose="02020603050405020304" pitchFamily="18" charset="0"/>
              </a:rPr>
              <a:t>    &lt;/head&gt;</a:t>
            </a:r>
          </a:p>
          <a:p>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    &lt;body&gt;</a:t>
            </a:r>
          </a:p>
          <a:p>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    &lt;/head&gt;</a:t>
            </a:r>
          </a:p>
          <a:p>
            <a:r>
              <a:rPr lang="en-IN" sz="1200" dirty="0">
                <a:latin typeface="Times New Roman" panose="02020603050405020304" pitchFamily="18" charset="0"/>
                <a:cs typeface="Times New Roman" panose="02020603050405020304" pitchFamily="18" charset="0"/>
              </a:rPr>
              <a:t>    &lt;body&gt;</a:t>
            </a:r>
          </a:p>
          <a:p>
            <a:r>
              <a:rPr lang="en-IN" sz="1200" dirty="0">
                <a:latin typeface="Times New Roman" panose="02020603050405020304" pitchFamily="18" charset="0"/>
                <a:cs typeface="Times New Roman" panose="02020603050405020304" pitchFamily="18" charset="0"/>
              </a:rPr>
              <a:t>        &lt;header&gt;</a:t>
            </a:r>
          </a:p>
          <a:p>
            <a:r>
              <a:rPr lang="en-IN" sz="1200" dirty="0">
                <a:latin typeface="Times New Roman" panose="02020603050405020304" pitchFamily="18" charset="0"/>
                <a:cs typeface="Times New Roman" panose="02020603050405020304" pitchFamily="18" charset="0"/>
              </a:rPr>
              <a:t>            &lt;div class="header-1"&gt;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img</a:t>
            </a:r>
            <a:r>
              <a:rPr lang="en-IN" sz="1200" dirty="0">
                <a:latin typeface="Times New Roman" panose="02020603050405020304" pitchFamily="18" charset="0"/>
                <a:cs typeface="Times New Roman" panose="02020603050405020304" pitchFamily="18" charset="0"/>
              </a:rPr>
              <a:t> border="0"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="gohome.png" </a:t>
            </a:r>
            <a:r>
              <a:rPr lang="en-IN" sz="1200" dirty="0" err="1">
                <a:latin typeface="Times New Roman" panose="02020603050405020304" pitchFamily="18" charset="0"/>
                <a:cs typeface="Times New Roman" panose="02020603050405020304" pitchFamily="18" charset="0"/>
              </a:rPr>
              <a:t>alrt</a:t>
            </a:r>
            <a:r>
              <a:rPr lang="en-IN" sz="1200" dirty="0">
                <a:latin typeface="Times New Roman" panose="02020603050405020304" pitchFamily="18" charset="0"/>
                <a:cs typeface="Times New Roman" panose="02020603050405020304" pitchFamily="18" charset="0"/>
              </a:rPr>
              <a:t>="Image is not there" width="100" height="100"/&gt;</a:t>
            </a:r>
          </a:p>
          <a:p>
            <a:r>
              <a:rPr lang="en-IN" sz="1200" dirty="0">
                <a:latin typeface="Times New Roman" panose="02020603050405020304" pitchFamily="18" charset="0"/>
                <a:cs typeface="Times New Roman" panose="02020603050405020304" pitchFamily="18" charset="0"/>
              </a:rPr>
              <a:t>                &lt;p class="logo" &gt;</a:t>
            </a:r>
          </a:p>
          <a:p>
            <a:r>
              <a:rPr lang="en-IN" sz="1200" dirty="0">
                <a:latin typeface="Times New Roman" panose="02020603050405020304" pitchFamily="18" charset="0"/>
                <a:cs typeface="Times New Roman" panose="02020603050405020304" pitchFamily="18" charset="0"/>
              </a:rPr>
              <a:t>                    &lt;h1 style="</a:t>
            </a:r>
            <a:r>
              <a:rPr lang="en-IN" sz="1200" dirty="0" err="1">
                <a:latin typeface="Times New Roman" panose="02020603050405020304" pitchFamily="18" charset="0"/>
                <a:cs typeface="Times New Roman" panose="02020603050405020304" pitchFamily="18" charset="0"/>
              </a:rPr>
              <a:t>color:white</a:t>
            </a:r>
            <a:r>
              <a:rPr lang="en-IN" sz="1200" dirty="0">
                <a:latin typeface="Times New Roman" panose="02020603050405020304" pitchFamily="18" charset="0"/>
                <a:cs typeface="Times New Roman" panose="02020603050405020304" pitchFamily="18" charset="0"/>
              </a:rPr>
              <a:t>"&gt;&lt;strong&gt;Go Home&lt;/strong&gt;&lt;/h1&gt;&lt;/p&gt;</a:t>
            </a:r>
          </a:p>
          <a:p>
            <a:r>
              <a:rPr lang="en-IN" sz="1200" dirty="0">
                <a:latin typeface="Times New Roman" panose="02020603050405020304" pitchFamily="18" charset="0"/>
                <a:cs typeface="Times New Roman" panose="02020603050405020304" pitchFamily="18" charset="0"/>
              </a:rPr>
              <a:t>            &lt;/div&gt;</a:t>
            </a:r>
          </a:p>
          <a:p>
            <a:r>
              <a:rPr lang="en-IN" sz="1200" dirty="0">
                <a:latin typeface="Times New Roman" panose="02020603050405020304" pitchFamily="18" charset="0"/>
                <a:cs typeface="Times New Roman" panose="02020603050405020304" pitchFamily="18" charset="0"/>
              </a:rPr>
              <a:t>            &lt;div class="header-2"&gt;</a:t>
            </a:r>
          </a:p>
          <a:p>
            <a:r>
              <a:rPr lang="en-IN" sz="1200" dirty="0">
                <a:latin typeface="Times New Roman" panose="02020603050405020304" pitchFamily="18" charset="0"/>
                <a:cs typeface="Times New Roman" panose="02020603050405020304" pitchFamily="18" charset="0"/>
              </a:rPr>
              <a:t>                &lt;div id="menu-bar" class="</a:t>
            </a:r>
            <a:r>
              <a:rPr lang="en-IN" sz="1200" dirty="0" err="1">
                <a:latin typeface="Times New Roman" panose="02020603050405020304" pitchFamily="18" charset="0"/>
                <a:cs typeface="Times New Roman" panose="02020603050405020304" pitchFamily="18" charset="0"/>
              </a:rPr>
              <a:t>fas</a:t>
            </a:r>
            <a:r>
              <a:rPr lang="en-IN" sz="1200" dirty="0">
                <a:latin typeface="Times New Roman" panose="02020603050405020304" pitchFamily="18" charset="0"/>
                <a:cs typeface="Times New Roman" panose="02020603050405020304" pitchFamily="18" charset="0"/>
              </a:rPr>
              <a:t> fa-bars"&gt;&lt;/div&gt;</a:t>
            </a:r>
          </a:p>
          <a:p>
            <a:r>
              <a:rPr lang="en-IN" sz="1200" dirty="0">
                <a:latin typeface="Times New Roman" panose="02020603050405020304" pitchFamily="18" charset="0"/>
                <a:cs typeface="Times New Roman" panose="02020603050405020304" pitchFamily="18" charset="0"/>
              </a:rPr>
              <a:t>                &lt;nav class="navbar"&gt;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="home.html"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role="button" style="border: green;" &gt;HOME&lt;/a&gt;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="register.html"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-info" role="button" style="border: green;" &gt;REGISTRATION&lt;/a&gt;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="login.html"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-info" role="button" style="border: green;"&gt;LOGIN&lt;/a&gt;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="house.html"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-info" role="button" style="border: green;"&gt;HOUSE&lt;/a&gt;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="offer.html"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-info" role="button" style="border: green;" &gt;OFFER&lt;/a&gt;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="contact.html"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-info" role="button" style="border: green;" &gt;CONTACT US&lt;/a&gt;</a:t>
            </a:r>
          </a:p>
          <a:p>
            <a:r>
              <a:rPr lang="en-IN" sz="1200" dirty="0">
                <a:latin typeface="Times New Roman" panose="02020603050405020304" pitchFamily="18" charset="0"/>
                <a:cs typeface="Times New Roman" panose="02020603050405020304" pitchFamily="18" charset="0"/>
              </a:rPr>
              <a:t>                &lt;/nav&gt;    </a:t>
            </a:r>
          </a:p>
          <a:p>
            <a:r>
              <a:rPr lang="en-IN" sz="1200" dirty="0">
                <a:latin typeface="Times New Roman" panose="02020603050405020304" pitchFamily="18" charset="0"/>
                <a:cs typeface="Times New Roman" panose="02020603050405020304" pitchFamily="18" charset="0"/>
              </a:rPr>
              <a:t>            &lt;/div&gt;</a:t>
            </a:r>
          </a:p>
          <a:p>
            <a:r>
              <a:rPr lang="en-IN" sz="1200" dirty="0">
                <a:latin typeface="Times New Roman" panose="02020603050405020304" pitchFamily="18" charset="0"/>
                <a:cs typeface="Times New Roman" panose="02020603050405020304" pitchFamily="18" charset="0"/>
              </a:rPr>
              <a:t>        </a:t>
            </a:r>
          </a:p>
          <a:p>
            <a:r>
              <a:rPr lang="en-IN" sz="1200" dirty="0">
                <a:latin typeface="Times New Roman" panose="02020603050405020304" pitchFamily="18" charset="0"/>
                <a:cs typeface="Times New Roman" panose="02020603050405020304" pitchFamily="18" charset="0"/>
              </a:rPr>
              <a:t>        &lt;/header&gt;</a:t>
            </a:r>
          </a:p>
        </p:txBody>
      </p:sp>
      <p:sp>
        <p:nvSpPr>
          <p:cNvPr id="3" name="object 3"/>
          <p:cNvSpPr/>
          <p:nvPr/>
        </p:nvSpPr>
        <p:spPr>
          <a:xfrm>
            <a:off x="304800" y="304799"/>
            <a:ext cx="6955790" cy="10086340"/>
          </a:xfrm>
          <a:custGeom>
            <a:avLst/>
            <a:gdLst/>
            <a:ahLst/>
            <a:cxnLst/>
            <a:rect l="l" t="t" r="r" b="b"/>
            <a:pathLst>
              <a:path w="6955790" h="10086340">
                <a:moveTo>
                  <a:pt x="6955523" y="0"/>
                </a:moveTo>
                <a:lnTo>
                  <a:pt x="6949440" y="0"/>
                </a:lnTo>
                <a:lnTo>
                  <a:pt x="6949440" y="6096"/>
                </a:lnTo>
                <a:lnTo>
                  <a:pt x="6949440" y="10079736"/>
                </a:lnTo>
                <a:lnTo>
                  <a:pt x="6096" y="10079736"/>
                </a:lnTo>
                <a:lnTo>
                  <a:pt x="6096" y="6096"/>
                </a:lnTo>
                <a:lnTo>
                  <a:pt x="6949440" y="6096"/>
                </a:lnTo>
                <a:lnTo>
                  <a:pt x="6949440" y="0"/>
                </a:lnTo>
                <a:lnTo>
                  <a:pt x="6096" y="0"/>
                </a:lnTo>
                <a:lnTo>
                  <a:pt x="0" y="0"/>
                </a:lnTo>
                <a:lnTo>
                  <a:pt x="0" y="10085845"/>
                </a:lnTo>
                <a:lnTo>
                  <a:pt x="6096" y="10085845"/>
                </a:lnTo>
                <a:lnTo>
                  <a:pt x="6949440" y="10085832"/>
                </a:lnTo>
                <a:lnTo>
                  <a:pt x="6955523" y="10085845"/>
                </a:lnTo>
                <a:lnTo>
                  <a:pt x="6955523" y="0"/>
                </a:lnTo>
                <a:close/>
              </a:path>
            </a:pathLst>
          </a:custGeom>
          <a:solidFill>
            <a:srgbClr val="000000"/>
          </a:solid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18</a:t>
            </a:fld>
            <a:endParaRPr dirty="0"/>
          </a:p>
        </p:txBody>
      </p:sp>
      <p:sp>
        <p:nvSpPr>
          <p:cNvPr id="5" name="object 3">
            <a:extLst>
              <a:ext uri="{FF2B5EF4-FFF2-40B4-BE49-F238E27FC236}">
                <a16:creationId xmlns:a16="http://schemas.microsoft.com/office/drawing/2014/main" id="{39645F1D-51AC-44B5-BB4F-5167F6ABA8B2}"/>
              </a:ext>
            </a:extLst>
          </p:cNvPr>
          <p:cNvSpPr txBox="1"/>
          <p:nvPr/>
        </p:nvSpPr>
        <p:spPr>
          <a:xfrm>
            <a:off x="660400" y="462280"/>
            <a:ext cx="1387475" cy="239395"/>
          </a:xfrm>
          <a:prstGeom prst="rect">
            <a:avLst/>
          </a:prstGeom>
        </p:spPr>
        <p:txBody>
          <a:bodyPr vert="horz" wrap="square" lIns="0" tIns="12700" rIns="0" bIns="0" rtlCol="0">
            <a:spAutoFit/>
          </a:bodyPr>
          <a:lstStyle/>
          <a:p>
            <a:pPr marL="12700">
              <a:lnSpc>
                <a:spcPct val="100000"/>
              </a:lnSpc>
              <a:spcBef>
                <a:spcPts val="100"/>
              </a:spcBef>
            </a:pPr>
            <a:r>
              <a:rPr sz="1400" b="1" dirty="0">
                <a:latin typeface="Times New Roman"/>
                <a:cs typeface="Times New Roman"/>
              </a:rPr>
              <a:t>7.</a:t>
            </a:r>
            <a:r>
              <a:rPr sz="1400" b="1" spc="295" dirty="0">
                <a:latin typeface="Times New Roman"/>
                <a:cs typeface="Times New Roman"/>
              </a:rPr>
              <a:t> </a:t>
            </a:r>
            <a:r>
              <a:rPr sz="1400" b="1" spc="-5" dirty="0">
                <a:latin typeface="Times New Roman"/>
                <a:cs typeface="Times New Roman"/>
              </a:rPr>
              <a:t>APPENDICES</a:t>
            </a:r>
            <a:endParaRPr sz="1400" dirty="0">
              <a:latin typeface="Times New Roman"/>
              <a:cs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04800" y="304799"/>
            <a:ext cx="6955790" cy="10086340"/>
          </a:xfrm>
          <a:custGeom>
            <a:avLst/>
            <a:gdLst/>
            <a:ahLst/>
            <a:cxnLst/>
            <a:rect l="l" t="t" r="r" b="b"/>
            <a:pathLst>
              <a:path w="6955790" h="10086340">
                <a:moveTo>
                  <a:pt x="6955523" y="0"/>
                </a:moveTo>
                <a:lnTo>
                  <a:pt x="6949440" y="0"/>
                </a:lnTo>
                <a:lnTo>
                  <a:pt x="6949440" y="6096"/>
                </a:lnTo>
                <a:lnTo>
                  <a:pt x="6949440" y="10079736"/>
                </a:lnTo>
                <a:lnTo>
                  <a:pt x="6096" y="10079736"/>
                </a:lnTo>
                <a:lnTo>
                  <a:pt x="6096" y="6096"/>
                </a:lnTo>
                <a:lnTo>
                  <a:pt x="6949440" y="6096"/>
                </a:lnTo>
                <a:lnTo>
                  <a:pt x="6949440" y="0"/>
                </a:lnTo>
                <a:lnTo>
                  <a:pt x="6096" y="0"/>
                </a:lnTo>
                <a:lnTo>
                  <a:pt x="0" y="0"/>
                </a:lnTo>
                <a:lnTo>
                  <a:pt x="0" y="10085845"/>
                </a:lnTo>
                <a:lnTo>
                  <a:pt x="6096" y="10085845"/>
                </a:lnTo>
                <a:lnTo>
                  <a:pt x="6949440" y="10085832"/>
                </a:lnTo>
                <a:lnTo>
                  <a:pt x="6955523" y="10085845"/>
                </a:lnTo>
                <a:lnTo>
                  <a:pt x="6955523" y="0"/>
                </a:lnTo>
                <a:close/>
              </a:path>
            </a:pathLst>
          </a:custGeom>
          <a:solidFill>
            <a:srgbClr val="000000"/>
          </a:solid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19</a:t>
            </a:fld>
            <a:endParaRPr dirty="0"/>
          </a:p>
        </p:txBody>
      </p:sp>
      <p:sp>
        <p:nvSpPr>
          <p:cNvPr id="5" name="Rectangle 4">
            <a:extLst>
              <a:ext uri="{FF2B5EF4-FFF2-40B4-BE49-F238E27FC236}">
                <a16:creationId xmlns:a16="http://schemas.microsoft.com/office/drawing/2014/main" id="{E1CB473C-14F4-47D7-9371-7C54F283600C}"/>
              </a:ext>
            </a:extLst>
          </p:cNvPr>
          <p:cNvSpPr/>
          <p:nvPr/>
        </p:nvSpPr>
        <p:spPr>
          <a:xfrm>
            <a:off x="431800" y="530100"/>
            <a:ext cx="6629400" cy="9417963"/>
          </a:xfrm>
          <a:prstGeom prst="rect">
            <a:avLst/>
          </a:prstGeom>
        </p:spPr>
        <p:txBody>
          <a:bodyPr wrap="square">
            <a:spAutoFit/>
          </a:bodyPr>
          <a:lstStyle/>
          <a:p>
            <a:r>
              <a:rPr lang="en-IN" dirty="0">
                <a:latin typeface="Times New Roman" panose="02020603050405020304" pitchFamily="18" charset="0"/>
                <a:cs typeface="Times New Roman" panose="02020603050405020304" pitchFamily="18" charset="0"/>
              </a:rPr>
              <a:t> </a:t>
            </a:r>
            <a:r>
              <a:rPr lang="en-IN" sz="1200" dirty="0">
                <a:latin typeface="Times New Roman" panose="02020603050405020304" pitchFamily="18" charset="0"/>
                <a:cs typeface="Times New Roman" panose="02020603050405020304" pitchFamily="18" charset="0"/>
              </a:rPr>
              <a:t>&lt;section class="home" id="home"&gt;</a:t>
            </a:r>
          </a:p>
          <a:p>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            &lt;div class="image"&gt;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img</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="homesimage.jpg" alt="" height="300" width="500"&gt;</a:t>
            </a:r>
          </a:p>
          <a:p>
            <a:r>
              <a:rPr lang="en-IN" sz="1200" dirty="0">
                <a:latin typeface="Times New Roman" panose="02020603050405020304" pitchFamily="18" charset="0"/>
                <a:cs typeface="Times New Roman" panose="02020603050405020304" pitchFamily="18" charset="0"/>
              </a:rPr>
              <a:t>            &lt;/div&gt;</a:t>
            </a:r>
          </a:p>
          <a:p>
            <a:r>
              <a:rPr lang="en-IN" sz="1200" dirty="0">
                <a:latin typeface="Times New Roman" panose="02020603050405020304" pitchFamily="18" charset="0"/>
                <a:cs typeface="Times New Roman" panose="02020603050405020304" pitchFamily="18" charset="0"/>
              </a:rPr>
              <a:t>        </a:t>
            </a:r>
          </a:p>
          <a:p>
            <a:r>
              <a:rPr lang="en-IN" sz="1200" dirty="0">
                <a:latin typeface="Times New Roman" panose="02020603050405020304" pitchFamily="18" charset="0"/>
                <a:cs typeface="Times New Roman" panose="02020603050405020304" pitchFamily="18" charset="0"/>
              </a:rPr>
              <a:t>            &lt;div class="content"&gt;</a:t>
            </a:r>
          </a:p>
          <a:p>
            <a:r>
              <a:rPr lang="en-IN" sz="1200" dirty="0">
                <a:latin typeface="Times New Roman" panose="02020603050405020304" pitchFamily="18" charset="0"/>
                <a:cs typeface="Times New Roman" panose="02020603050405020304" pitchFamily="18" charset="0"/>
              </a:rPr>
              <a:t>                &lt;span style="</a:t>
            </a:r>
            <a:r>
              <a:rPr lang="en-IN" sz="1200" dirty="0" err="1">
                <a:latin typeface="Times New Roman" panose="02020603050405020304" pitchFamily="18" charset="0"/>
                <a:cs typeface="Times New Roman" panose="02020603050405020304" pitchFamily="18" charset="0"/>
              </a:rPr>
              <a:t>color</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blanchedalmond</a:t>
            </a:r>
            <a:r>
              <a:rPr lang="en-IN" sz="1200" dirty="0">
                <a:latin typeface="Times New Roman" panose="02020603050405020304" pitchFamily="18" charset="0"/>
                <a:cs typeface="Times New Roman" panose="02020603050405020304" pitchFamily="18" charset="0"/>
              </a:rPr>
              <a:t>;"&gt;Beautiful Houses&lt;/span&gt;</a:t>
            </a:r>
          </a:p>
          <a:p>
            <a:r>
              <a:rPr lang="en-IN" sz="1200" dirty="0">
                <a:latin typeface="Times New Roman" panose="02020603050405020304" pitchFamily="18" charset="0"/>
                <a:cs typeface="Times New Roman" panose="02020603050405020304" pitchFamily="18" charset="0"/>
              </a:rPr>
              <a:t>                &lt;h3 style="</a:t>
            </a:r>
            <a:r>
              <a:rPr lang="en-IN" sz="1200" dirty="0" err="1">
                <a:latin typeface="Times New Roman" panose="02020603050405020304" pitchFamily="18" charset="0"/>
                <a:cs typeface="Times New Roman" panose="02020603050405020304" pitchFamily="18" charset="0"/>
              </a:rPr>
              <a:t>color</a:t>
            </a:r>
            <a:r>
              <a:rPr lang="en-IN" sz="1200" dirty="0">
                <a:latin typeface="Times New Roman" panose="02020603050405020304" pitchFamily="18" charset="0"/>
                <a:cs typeface="Times New Roman" panose="02020603050405020304" pitchFamily="18" charset="0"/>
              </a:rPr>
              <a:t>: azure;"&gt;We Will live Happily and Proudly&lt;/h3&gt;</a:t>
            </a:r>
          </a:p>
          <a:p>
            <a:r>
              <a:rPr lang="en-IN" sz="1200" dirty="0">
                <a:latin typeface="Times New Roman" panose="02020603050405020304" pitchFamily="18" charset="0"/>
                <a:cs typeface="Times New Roman" panose="02020603050405020304" pitchFamily="18" charset="0"/>
              </a:rPr>
              <a:t>            &lt;/div&gt;</a:t>
            </a:r>
          </a:p>
          <a:p>
            <a:r>
              <a:rPr lang="en-IN" sz="1200" dirty="0">
                <a:latin typeface="Times New Roman" panose="02020603050405020304" pitchFamily="18" charset="0"/>
                <a:cs typeface="Times New Roman" panose="02020603050405020304" pitchFamily="18" charset="0"/>
              </a:rPr>
              <a:t>        </a:t>
            </a:r>
          </a:p>
          <a:p>
            <a:r>
              <a:rPr lang="en-IN" sz="1200" dirty="0">
                <a:latin typeface="Times New Roman" panose="02020603050405020304" pitchFamily="18" charset="0"/>
                <a:cs typeface="Times New Roman" panose="02020603050405020304" pitchFamily="18" charset="0"/>
              </a:rPr>
              <a:t>        &lt;/section&gt;</a:t>
            </a:r>
          </a:p>
          <a:p>
            <a:r>
              <a:rPr lang="en-IN" sz="1200" dirty="0">
                <a:latin typeface="Times New Roman" panose="02020603050405020304" pitchFamily="18" charset="0"/>
                <a:cs typeface="Times New Roman" panose="02020603050405020304" pitchFamily="18" charset="0"/>
              </a:rPr>
              <a:t>        &lt;h3 style="</a:t>
            </a:r>
            <a:r>
              <a:rPr lang="en-IN" sz="1200" dirty="0" err="1">
                <a:latin typeface="Times New Roman" panose="02020603050405020304" pitchFamily="18" charset="0"/>
                <a:cs typeface="Times New Roman" panose="02020603050405020304" pitchFamily="18" charset="0"/>
              </a:rPr>
              <a:t>color</a:t>
            </a:r>
            <a:r>
              <a:rPr lang="en-IN" sz="1200" dirty="0">
                <a:latin typeface="Times New Roman" panose="02020603050405020304" pitchFamily="18" charset="0"/>
                <a:cs typeface="Times New Roman" panose="02020603050405020304" pitchFamily="18" charset="0"/>
              </a:rPr>
              <a:t>: azure;"&gt;“A house is made of walls and beams; a home is built of love and dreams and Home isn't where you're from, it's where you find light when all grows dark.” &lt;/h3&gt;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center</a:t>
            </a:r>
            <a:r>
              <a:rPr lang="en-IN" sz="1200" dirty="0">
                <a:latin typeface="Times New Roman" panose="02020603050405020304" pitchFamily="18" charset="0"/>
                <a:cs typeface="Times New Roman" panose="02020603050405020304" pitchFamily="18" charset="0"/>
              </a:rPr>
              <a:t>&gt;&lt;h3 style="</a:t>
            </a:r>
            <a:r>
              <a:rPr lang="en-IN" sz="1200" dirty="0" err="1">
                <a:latin typeface="Times New Roman" panose="02020603050405020304" pitchFamily="18" charset="0"/>
                <a:cs typeface="Times New Roman" panose="02020603050405020304" pitchFamily="18" charset="0"/>
              </a:rPr>
              <a:t>color</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rgb</a:t>
            </a:r>
            <a:r>
              <a:rPr lang="en-IN" sz="1200" dirty="0">
                <a:latin typeface="Times New Roman" panose="02020603050405020304" pitchFamily="18" charset="0"/>
                <a:cs typeface="Times New Roman" panose="02020603050405020304" pitchFamily="18" charset="0"/>
              </a:rPr>
              <a:t>(9, 167, 43);"&gt;"So Choose Right Home"&lt;/h3&gt;&lt;/</a:t>
            </a:r>
            <a:r>
              <a:rPr lang="en-IN" sz="1200" dirty="0" err="1">
                <a:latin typeface="Times New Roman" panose="02020603050405020304" pitchFamily="18" charset="0"/>
                <a:cs typeface="Times New Roman" panose="02020603050405020304" pitchFamily="18" charset="0"/>
              </a:rPr>
              <a:t>center</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&lt;/body&gt;</a:t>
            </a:r>
          </a:p>
          <a:p>
            <a:r>
              <a:rPr lang="en-IN" sz="1200" dirty="0">
                <a:latin typeface="Times New Roman" panose="02020603050405020304" pitchFamily="18" charset="0"/>
                <a:cs typeface="Times New Roman" panose="02020603050405020304" pitchFamily="18" charset="0"/>
              </a:rPr>
              <a:t>&lt;/html&gt;</a:t>
            </a:r>
          </a:p>
          <a:p>
            <a:endParaRPr lang="en-IN" sz="1200"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rPr>
              <a:t>Register.html</a:t>
            </a:r>
          </a:p>
          <a:p>
            <a:endParaRPr lang="en-US" sz="1200" b="1" dirty="0">
              <a:latin typeface="Times New Roman" panose="02020603050405020304" pitchFamily="18" charset="0"/>
              <a:cs typeface="Times New Roman" panose="02020603050405020304" pitchFamily="18" charset="0"/>
            </a:endParaRPr>
          </a:p>
          <a:p>
            <a:r>
              <a:rPr lang="en-IN" sz="1200" dirty="0">
                <a:latin typeface="Times New Roman" panose="02020603050405020304" pitchFamily="18" charset="0"/>
                <a:cs typeface="Times New Roman" panose="02020603050405020304" pitchFamily="18" charset="0"/>
              </a:rPr>
              <a:t>&lt;html&gt;</a:t>
            </a:r>
          </a:p>
          <a:p>
            <a:r>
              <a:rPr lang="en-IN" sz="1200" dirty="0">
                <a:latin typeface="Times New Roman" panose="02020603050405020304" pitchFamily="18" charset="0"/>
                <a:cs typeface="Times New Roman" panose="02020603050405020304" pitchFamily="18" charset="0"/>
              </a:rPr>
              <a:t>    &lt;head&gt;</a:t>
            </a:r>
          </a:p>
          <a:p>
            <a:r>
              <a:rPr lang="en-IN" sz="1200" dirty="0">
                <a:latin typeface="Times New Roman" panose="02020603050405020304" pitchFamily="18" charset="0"/>
                <a:cs typeface="Times New Roman" panose="02020603050405020304" pitchFamily="18" charset="0"/>
              </a:rPr>
              <a:t>        &lt;title&gt;Go Home&lt;/title&gt;</a:t>
            </a:r>
          </a:p>
          <a:p>
            <a:r>
              <a:rPr lang="en-IN" sz="1200" dirty="0">
                <a:latin typeface="Times New Roman" panose="02020603050405020304" pitchFamily="18" charset="0"/>
                <a:cs typeface="Times New Roman" panose="02020603050405020304" pitchFamily="18" charset="0"/>
              </a:rPr>
              <a:t>        &lt;meta charset="utf-8"&gt;</a:t>
            </a:r>
          </a:p>
          <a:p>
            <a:r>
              <a:rPr lang="en-IN" sz="1200" dirty="0">
                <a:latin typeface="Times New Roman" panose="02020603050405020304" pitchFamily="18" charset="0"/>
                <a:cs typeface="Times New Roman" panose="02020603050405020304" pitchFamily="18" charset="0"/>
              </a:rPr>
              <a:t>        &lt;link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 = "icon"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 ="gohome1.png" type = "image/x-icon"&gt;</a:t>
            </a:r>
          </a:p>
          <a:p>
            <a:r>
              <a:rPr lang="en-IN" sz="1200" dirty="0">
                <a:latin typeface="Times New Roman" panose="02020603050405020304" pitchFamily="18" charset="0"/>
                <a:cs typeface="Times New Roman" panose="02020603050405020304" pitchFamily="18" charset="0"/>
              </a:rPr>
              <a:t>        &lt;meta name="viewport" content="width=device-width, initial-scale=1"&gt;</a:t>
            </a:r>
          </a:p>
          <a:p>
            <a:r>
              <a:rPr lang="en-IN" sz="1200" dirty="0">
                <a:latin typeface="Times New Roman" panose="02020603050405020304" pitchFamily="18" charset="0"/>
                <a:cs typeface="Times New Roman" panose="02020603050405020304" pitchFamily="18" charset="0"/>
              </a:rPr>
              <a:t>        &lt;link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="stylesheet"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="https://maxcdn.bootstrapcdn.com/bootstrap/3.4.1/</a:t>
            </a:r>
            <a:r>
              <a:rPr lang="en-IN" sz="1200" dirty="0" err="1">
                <a:latin typeface="Times New Roman" panose="02020603050405020304" pitchFamily="18" charset="0"/>
                <a:cs typeface="Times New Roman" panose="02020603050405020304" pitchFamily="18" charset="0"/>
              </a:rPr>
              <a:t>css</a:t>
            </a:r>
            <a:r>
              <a:rPr lang="en-IN" sz="1200" dirty="0">
                <a:latin typeface="Times New Roman" panose="02020603050405020304" pitchFamily="18" charset="0"/>
                <a:cs typeface="Times New Roman" panose="02020603050405020304" pitchFamily="18" charset="0"/>
              </a:rPr>
              <a:t>/bootstrap.min.css"&gt;</a:t>
            </a:r>
          </a:p>
          <a:p>
            <a:r>
              <a:rPr lang="en-IN" sz="1200" dirty="0">
                <a:latin typeface="Times New Roman" panose="02020603050405020304" pitchFamily="18" charset="0"/>
                <a:cs typeface="Times New Roman" panose="02020603050405020304" pitchFamily="18" charset="0"/>
              </a:rPr>
              <a:t>        &lt;script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="https://ajax.googleapis.com/ajax/libs/</a:t>
            </a:r>
            <a:r>
              <a:rPr lang="en-IN" sz="1200" dirty="0" err="1">
                <a:latin typeface="Times New Roman" panose="02020603050405020304" pitchFamily="18" charset="0"/>
                <a:cs typeface="Times New Roman" panose="02020603050405020304" pitchFamily="18" charset="0"/>
              </a:rPr>
              <a:t>jquery</a:t>
            </a:r>
            <a:r>
              <a:rPr lang="en-IN" sz="1200" dirty="0">
                <a:latin typeface="Times New Roman" panose="02020603050405020304" pitchFamily="18" charset="0"/>
                <a:cs typeface="Times New Roman" panose="02020603050405020304" pitchFamily="18" charset="0"/>
              </a:rPr>
              <a:t>/3.5.1/jquery.min.js"&gt;&lt;/script&gt;</a:t>
            </a:r>
          </a:p>
          <a:p>
            <a:r>
              <a:rPr lang="en-IN" sz="1200" dirty="0">
                <a:latin typeface="Times New Roman" panose="02020603050405020304" pitchFamily="18" charset="0"/>
                <a:cs typeface="Times New Roman" panose="02020603050405020304" pitchFamily="18" charset="0"/>
              </a:rPr>
              <a:t>        &lt;script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="https://maxcdn.bootstrapcdn.com/bootstrap/3.4.1/</a:t>
            </a:r>
            <a:r>
              <a:rPr lang="en-IN" sz="1200" dirty="0" err="1">
                <a:latin typeface="Times New Roman" panose="02020603050405020304" pitchFamily="18" charset="0"/>
                <a:cs typeface="Times New Roman" panose="02020603050405020304" pitchFamily="18" charset="0"/>
              </a:rPr>
              <a:t>js</a:t>
            </a:r>
            <a:r>
              <a:rPr lang="en-IN" sz="1200" dirty="0">
                <a:latin typeface="Times New Roman" panose="02020603050405020304" pitchFamily="18" charset="0"/>
                <a:cs typeface="Times New Roman" panose="02020603050405020304" pitchFamily="18" charset="0"/>
              </a:rPr>
              <a:t>/bootstrap.min.js"&gt;&lt;/script&gt;</a:t>
            </a:r>
          </a:p>
          <a:p>
            <a:r>
              <a:rPr lang="en-IN" sz="1200" dirty="0">
                <a:latin typeface="Times New Roman" panose="02020603050405020304" pitchFamily="18" charset="0"/>
                <a:cs typeface="Times New Roman" panose="02020603050405020304" pitchFamily="18" charset="0"/>
              </a:rPr>
              <a:t>        &lt;link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="stylesheet"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="styler.css"&gt;</a:t>
            </a:r>
          </a:p>
          <a:p>
            <a:r>
              <a:rPr lang="en-IN" sz="1200" dirty="0">
                <a:latin typeface="Times New Roman" panose="02020603050405020304" pitchFamily="18" charset="0"/>
                <a:cs typeface="Times New Roman" panose="02020603050405020304" pitchFamily="18" charset="0"/>
              </a:rPr>
              <a:t>    &lt;/head&gt;</a:t>
            </a:r>
          </a:p>
          <a:p>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    &lt;body&gt;</a:t>
            </a:r>
          </a:p>
          <a:p>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    &lt;/head&gt;</a:t>
            </a:r>
          </a:p>
          <a:p>
            <a:r>
              <a:rPr lang="en-IN" sz="1200" dirty="0">
                <a:latin typeface="Times New Roman" panose="02020603050405020304" pitchFamily="18" charset="0"/>
                <a:cs typeface="Times New Roman" panose="02020603050405020304" pitchFamily="18" charset="0"/>
              </a:rPr>
              <a:t>    &lt;body&gt;</a:t>
            </a:r>
          </a:p>
          <a:p>
            <a:r>
              <a:rPr lang="en-IN" sz="1200" dirty="0">
                <a:latin typeface="Times New Roman" panose="02020603050405020304" pitchFamily="18" charset="0"/>
                <a:cs typeface="Times New Roman" panose="02020603050405020304" pitchFamily="18" charset="0"/>
              </a:rPr>
              <a:t>        &lt;header&gt;</a:t>
            </a:r>
          </a:p>
          <a:p>
            <a:r>
              <a:rPr lang="en-IN" sz="1200" dirty="0">
                <a:latin typeface="Times New Roman" panose="02020603050405020304" pitchFamily="18" charset="0"/>
                <a:cs typeface="Times New Roman" panose="02020603050405020304" pitchFamily="18" charset="0"/>
              </a:rPr>
              <a:t>            &lt;div class="header-1"&gt;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img</a:t>
            </a:r>
            <a:r>
              <a:rPr lang="en-IN" sz="1200" dirty="0">
                <a:latin typeface="Times New Roman" panose="02020603050405020304" pitchFamily="18" charset="0"/>
                <a:cs typeface="Times New Roman" panose="02020603050405020304" pitchFamily="18" charset="0"/>
              </a:rPr>
              <a:t> border="0"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="gohome.png" </a:t>
            </a:r>
            <a:r>
              <a:rPr lang="en-IN" sz="1200" dirty="0" err="1">
                <a:latin typeface="Times New Roman" panose="02020603050405020304" pitchFamily="18" charset="0"/>
                <a:cs typeface="Times New Roman" panose="02020603050405020304" pitchFamily="18" charset="0"/>
              </a:rPr>
              <a:t>alrt</a:t>
            </a:r>
            <a:r>
              <a:rPr lang="en-IN" sz="1200" dirty="0">
                <a:latin typeface="Times New Roman" panose="02020603050405020304" pitchFamily="18" charset="0"/>
                <a:cs typeface="Times New Roman" panose="02020603050405020304" pitchFamily="18" charset="0"/>
              </a:rPr>
              <a:t>="Image is not there" width="100" height="100"/&gt;</a:t>
            </a:r>
          </a:p>
          <a:p>
            <a:r>
              <a:rPr lang="en-IN" sz="1200" dirty="0">
                <a:latin typeface="Times New Roman" panose="02020603050405020304" pitchFamily="18" charset="0"/>
                <a:cs typeface="Times New Roman" panose="02020603050405020304" pitchFamily="18" charset="0"/>
              </a:rPr>
              <a:t>                &lt;p class="logo" &gt;</a:t>
            </a:r>
          </a:p>
          <a:p>
            <a:r>
              <a:rPr lang="en-IN" sz="1200" dirty="0">
                <a:latin typeface="Times New Roman" panose="02020603050405020304" pitchFamily="18" charset="0"/>
                <a:cs typeface="Times New Roman" panose="02020603050405020304" pitchFamily="18" charset="0"/>
              </a:rPr>
              <a:t>                    &lt;h1 style="</a:t>
            </a:r>
            <a:r>
              <a:rPr lang="en-IN" sz="1200" dirty="0" err="1">
                <a:latin typeface="Times New Roman" panose="02020603050405020304" pitchFamily="18" charset="0"/>
                <a:cs typeface="Times New Roman" panose="02020603050405020304" pitchFamily="18" charset="0"/>
              </a:rPr>
              <a:t>color:white</a:t>
            </a:r>
            <a:r>
              <a:rPr lang="en-IN" sz="1200" dirty="0">
                <a:latin typeface="Times New Roman" panose="02020603050405020304" pitchFamily="18" charset="0"/>
                <a:cs typeface="Times New Roman" panose="02020603050405020304" pitchFamily="18" charset="0"/>
              </a:rPr>
              <a:t>"&gt;&lt;strong&gt;Go Home&lt;/strong&gt;&lt;/h1&gt;&lt;/p&gt;</a:t>
            </a:r>
          </a:p>
          <a:p>
            <a:r>
              <a:rPr lang="en-IN" sz="1200" dirty="0">
                <a:latin typeface="Times New Roman" panose="02020603050405020304" pitchFamily="18" charset="0"/>
                <a:cs typeface="Times New Roman" panose="02020603050405020304" pitchFamily="18" charset="0"/>
              </a:rPr>
              <a:t>            &lt;/div&gt;</a:t>
            </a:r>
          </a:p>
          <a:p>
            <a:r>
              <a:rPr lang="en-IN" sz="1200" dirty="0">
                <a:latin typeface="Times New Roman" panose="02020603050405020304" pitchFamily="18" charset="0"/>
                <a:cs typeface="Times New Roman" panose="02020603050405020304" pitchFamily="18" charset="0"/>
              </a:rPr>
              <a:t>            &lt;div class="header-2"&gt;</a:t>
            </a:r>
          </a:p>
          <a:p>
            <a:r>
              <a:rPr lang="en-IN" sz="1200" dirty="0">
                <a:latin typeface="Times New Roman" panose="02020603050405020304" pitchFamily="18" charset="0"/>
                <a:cs typeface="Times New Roman" panose="02020603050405020304" pitchFamily="18" charset="0"/>
              </a:rPr>
              <a:t>                &lt;div id="menu-bar" class="</a:t>
            </a:r>
            <a:r>
              <a:rPr lang="en-IN" sz="1200" dirty="0" err="1">
                <a:latin typeface="Times New Roman" panose="02020603050405020304" pitchFamily="18" charset="0"/>
                <a:cs typeface="Times New Roman" panose="02020603050405020304" pitchFamily="18" charset="0"/>
              </a:rPr>
              <a:t>fas</a:t>
            </a:r>
            <a:r>
              <a:rPr lang="en-IN" sz="1200" dirty="0">
                <a:latin typeface="Times New Roman" panose="02020603050405020304" pitchFamily="18" charset="0"/>
                <a:cs typeface="Times New Roman" panose="02020603050405020304" pitchFamily="18" charset="0"/>
              </a:rPr>
              <a:t> fa-bars"&gt;&lt;/div&gt;</a:t>
            </a:r>
          </a:p>
          <a:p>
            <a:r>
              <a:rPr lang="en-IN" sz="1200" dirty="0">
                <a:latin typeface="Times New Roman" panose="02020603050405020304" pitchFamily="18" charset="0"/>
                <a:cs typeface="Times New Roman" panose="02020603050405020304" pitchFamily="18" charset="0"/>
              </a:rPr>
              <a:t>                &lt;nav class="navbar"&gt;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="home.html"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role="button" style="border: green;" &gt;HOME&lt;/a&gt;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="register.html"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-info" role="button" style="border: green;" &gt;REGISTRATION&lt;/a&gt;</a:t>
            </a:r>
          </a:p>
          <a:p>
            <a:r>
              <a:rPr lang="en-IN" sz="1200" dirty="0">
                <a:latin typeface="Times New Roman" panose="02020603050405020304" pitchFamily="18" charset="0"/>
                <a:cs typeface="Times New Roman" panose="02020603050405020304" pitchFamily="18" charset="0"/>
              </a:rPr>
              <a:t>                   </a:t>
            </a:r>
            <a:endParaRPr lang="en-US" sz="12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566085" y="569872"/>
            <a:ext cx="248602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Times New Roman"/>
                <a:cs typeface="Times New Roman"/>
              </a:rPr>
              <a:t>TABLE OF</a:t>
            </a:r>
            <a:r>
              <a:rPr sz="1800" b="1" spc="-60" dirty="0">
                <a:latin typeface="Times New Roman"/>
                <a:cs typeface="Times New Roman"/>
              </a:rPr>
              <a:t> </a:t>
            </a:r>
            <a:r>
              <a:rPr sz="1800" b="1" spc="-5" dirty="0">
                <a:latin typeface="Times New Roman"/>
                <a:cs typeface="Times New Roman"/>
              </a:rPr>
              <a:t>CONTENTS</a:t>
            </a:r>
            <a:endParaRPr sz="1800" dirty="0">
              <a:latin typeface="Times New Roman"/>
              <a:cs typeface="Times New Roman"/>
            </a:endParaRPr>
          </a:p>
        </p:txBody>
      </p:sp>
      <p:sp>
        <p:nvSpPr>
          <p:cNvPr id="3" name="object 3"/>
          <p:cNvSpPr txBox="1"/>
          <p:nvPr/>
        </p:nvSpPr>
        <p:spPr>
          <a:xfrm>
            <a:off x="873478" y="1039484"/>
            <a:ext cx="1178560" cy="193675"/>
          </a:xfrm>
          <a:prstGeom prst="rect">
            <a:avLst/>
          </a:prstGeom>
        </p:spPr>
        <p:txBody>
          <a:bodyPr vert="horz" wrap="square" lIns="0" tIns="12700" rIns="0" bIns="0" rtlCol="0">
            <a:spAutoFit/>
          </a:bodyPr>
          <a:lstStyle/>
          <a:p>
            <a:pPr marL="12700">
              <a:lnSpc>
                <a:spcPct val="100000"/>
              </a:lnSpc>
              <a:spcBef>
                <a:spcPts val="100"/>
              </a:spcBef>
            </a:pPr>
            <a:r>
              <a:rPr sz="1100" b="1" dirty="0">
                <a:latin typeface="Carlito"/>
                <a:cs typeface="Carlito"/>
              </a:rPr>
              <a:t>1.</a:t>
            </a:r>
            <a:r>
              <a:rPr sz="1100" b="1" spc="185" dirty="0">
                <a:latin typeface="Carlito"/>
                <a:cs typeface="Carlito"/>
              </a:rPr>
              <a:t> </a:t>
            </a:r>
            <a:r>
              <a:rPr sz="1100" b="1" spc="-5" dirty="0">
                <a:latin typeface="Carlito"/>
                <a:cs typeface="Carlito"/>
                <a:hlinkClick r:id="rId2" action="ppaction://hlinksldjump"/>
              </a:rPr>
              <a:t>INTRODUCTION</a:t>
            </a:r>
            <a:endParaRPr sz="1100" dirty="0">
              <a:latin typeface="Carlito"/>
              <a:cs typeface="Carlito"/>
            </a:endParaRPr>
          </a:p>
        </p:txBody>
      </p:sp>
      <p:sp>
        <p:nvSpPr>
          <p:cNvPr id="4" name="object 4"/>
          <p:cNvSpPr txBox="1"/>
          <p:nvPr/>
        </p:nvSpPr>
        <p:spPr>
          <a:xfrm>
            <a:off x="6564883" y="1141264"/>
            <a:ext cx="9652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7</a:t>
            </a:r>
          </a:p>
        </p:txBody>
      </p:sp>
      <p:sp>
        <p:nvSpPr>
          <p:cNvPr id="5" name="object 5"/>
          <p:cNvSpPr txBox="1"/>
          <p:nvPr/>
        </p:nvSpPr>
        <p:spPr>
          <a:xfrm>
            <a:off x="1124938" y="1366827"/>
            <a:ext cx="1377315"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rlito"/>
                <a:cs typeface="Carlito"/>
              </a:rPr>
              <a:t>1.1. </a:t>
            </a:r>
            <a:r>
              <a:rPr sz="1100" spc="-5" dirty="0">
                <a:latin typeface="Carlito"/>
                <a:cs typeface="Carlito"/>
                <a:hlinkClick r:id="rId2" action="ppaction://hlinksldjump"/>
              </a:rPr>
              <a:t>SYSTEM</a:t>
            </a:r>
            <a:r>
              <a:rPr sz="1100" spc="-45" dirty="0">
                <a:latin typeface="Carlito"/>
                <a:cs typeface="Carlito"/>
                <a:hlinkClick r:id="rId2" action="ppaction://hlinksldjump"/>
              </a:rPr>
              <a:t> </a:t>
            </a:r>
            <a:r>
              <a:rPr sz="1100" spc="-5" dirty="0">
                <a:latin typeface="Carlito"/>
                <a:cs typeface="Carlito"/>
                <a:hlinkClick r:id="rId2" action="ppaction://hlinksldjump"/>
              </a:rPr>
              <a:t>OVERVIEW</a:t>
            </a:r>
            <a:endParaRPr sz="1100" dirty="0">
              <a:latin typeface="Carlito"/>
              <a:cs typeface="Carlito"/>
            </a:endParaRPr>
          </a:p>
        </p:txBody>
      </p:sp>
      <p:sp>
        <p:nvSpPr>
          <p:cNvPr id="6" name="object 6"/>
          <p:cNvSpPr txBox="1"/>
          <p:nvPr/>
        </p:nvSpPr>
        <p:spPr>
          <a:xfrm>
            <a:off x="6558278" y="1476695"/>
            <a:ext cx="9652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7</a:t>
            </a:r>
          </a:p>
        </p:txBody>
      </p:sp>
      <p:sp>
        <p:nvSpPr>
          <p:cNvPr id="7" name="object 7"/>
          <p:cNvSpPr txBox="1"/>
          <p:nvPr/>
        </p:nvSpPr>
        <p:spPr>
          <a:xfrm>
            <a:off x="1128480" y="1695493"/>
            <a:ext cx="878840"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rlito"/>
                <a:cs typeface="Carlito"/>
              </a:rPr>
              <a:t>1.2.</a:t>
            </a:r>
            <a:r>
              <a:rPr sz="1100" spc="-40" dirty="0">
                <a:latin typeface="Carlito"/>
                <a:cs typeface="Carlito"/>
              </a:rPr>
              <a:t> </a:t>
            </a:r>
            <a:r>
              <a:rPr sz="1100" spc="-5" dirty="0">
                <a:latin typeface="Carlito"/>
                <a:cs typeface="Carlito"/>
                <a:hlinkClick r:id="rId2" action="ppaction://hlinksldjump"/>
              </a:rPr>
              <a:t>OBJECTIVE</a:t>
            </a:r>
            <a:endParaRPr sz="1100" dirty="0">
              <a:latin typeface="Carlito"/>
              <a:cs typeface="Carlito"/>
            </a:endParaRPr>
          </a:p>
        </p:txBody>
      </p:sp>
      <p:sp>
        <p:nvSpPr>
          <p:cNvPr id="8" name="object 8"/>
          <p:cNvSpPr txBox="1"/>
          <p:nvPr/>
        </p:nvSpPr>
        <p:spPr>
          <a:xfrm>
            <a:off x="6564883" y="1756014"/>
            <a:ext cx="9652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7</a:t>
            </a:r>
          </a:p>
        </p:txBody>
      </p:sp>
      <p:sp>
        <p:nvSpPr>
          <p:cNvPr id="9" name="object 9"/>
          <p:cNvSpPr txBox="1"/>
          <p:nvPr/>
        </p:nvSpPr>
        <p:spPr>
          <a:xfrm>
            <a:off x="1124938" y="2026764"/>
            <a:ext cx="1788795"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rlito"/>
                <a:cs typeface="Carlito"/>
              </a:rPr>
              <a:t>1.3. </a:t>
            </a:r>
            <a:r>
              <a:rPr sz="1100" spc="-5" dirty="0">
                <a:latin typeface="Carlito"/>
                <a:cs typeface="Carlito"/>
                <a:hlinkClick r:id="rId2" action="ppaction://hlinksldjump"/>
              </a:rPr>
              <a:t>PROBLEM</a:t>
            </a:r>
            <a:r>
              <a:rPr sz="1100" spc="-25" dirty="0">
                <a:latin typeface="Carlito"/>
                <a:cs typeface="Carlito"/>
                <a:hlinkClick r:id="rId2" action="ppaction://hlinksldjump"/>
              </a:rPr>
              <a:t> </a:t>
            </a:r>
            <a:r>
              <a:rPr sz="1100" spc="-5" dirty="0">
                <a:latin typeface="Carlito"/>
                <a:cs typeface="Carlito"/>
                <a:hlinkClick r:id="rId2" action="ppaction://hlinksldjump"/>
              </a:rPr>
              <a:t>IDENTIFICATION</a:t>
            </a:r>
            <a:endParaRPr sz="1100" dirty="0">
              <a:latin typeface="Carlito"/>
              <a:cs typeface="Carlito"/>
            </a:endParaRPr>
          </a:p>
        </p:txBody>
      </p:sp>
      <p:sp>
        <p:nvSpPr>
          <p:cNvPr id="10" name="object 10"/>
          <p:cNvSpPr txBox="1"/>
          <p:nvPr/>
        </p:nvSpPr>
        <p:spPr>
          <a:xfrm>
            <a:off x="6577328" y="2052124"/>
            <a:ext cx="9652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7</a:t>
            </a:r>
          </a:p>
        </p:txBody>
      </p:sp>
      <p:sp>
        <p:nvSpPr>
          <p:cNvPr id="11" name="object 11"/>
          <p:cNvSpPr txBox="1"/>
          <p:nvPr/>
        </p:nvSpPr>
        <p:spPr>
          <a:xfrm>
            <a:off x="1131288" y="2356132"/>
            <a:ext cx="1097280"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rlito"/>
                <a:cs typeface="Carlito"/>
              </a:rPr>
              <a:t>1.4.</a:t>
            </a:r>
            <a:r>
              <a:rPr sz="1100" spc="-20" dirty="0">
                <a:latin typeface="Carlito"/>
                <a:cs typeface="Carlito"/>
              </a:rPr>
              <a:t> </a:t>
            </a:r>
            <a:r>
              <a:rPr sz="1100" spc="-5" dirty="0">
                <a:latin typeface="Carlito"/>
                <a:cs typeface="Carlito"/>
                <a:hlinkClick r:id="rId2" action="ppaction://hlinksldjump"/>
              </a:rPr>
              <a:t>APPLICATIONS</a:t>
            </a:r>
            <a:endParaRPr sz="1100" dirty="0">
              <a:latin typeface="Carlito"/>
              <a:cs typeface="Carlito"/>
            </a:endParaRPr>
          </a:p>
        </p:txBody>
      </p:sp>
      <p:sp>
        <p:nvSpPr>
          <p:cNvPr id="12" name="object 12"/>
          <p:cNvSpPr txBox="1"/>
          <p:nvPr/>
        </p:nvSpPr>
        <p:spPr>
          <a:xfrm>
            <a:off x="6564883" y="2294647"/>
            <a:ext cx="9652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7</a:t>
            </a:r>
          </a:p>
        </p:txBody>
      </p:sp>
      <p:sp>
        <p:nvSpPr>
          <p:cNvPr id="13" name="object 13"/>
          <p:cNvSpPr txBox="1"/>
          <p:nvPr/>
        </p:nvSpPr>
        <p:spPr>
          <a:xfrm>
            <a:off x="1124938" y="2674041"/>
            <a:ext cx="1437005"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rlito"/>
                <a:cs typeface="Carlito"/>
              </a:rPr>
              <a:t>1.5. </a:t>
            </a:r>
            <a:r>
              <a:rPr sz="1100" dirty="0">
                <a:latin typeface="Carlito"/>
                <a:cs typeface="Carlito"/>
                <a:hlinkClick r:id="rId3" action="ppaction://hlinksldjump"/>
              </a:rPr>
              <a:t>LITERATURE</a:t>
            </a:r>
            <a:r>
              <a:rPr sz="1100" spc="-50" dirty="0">
                <a:latin typeface="Carlito"/>
                <a:cs typeface="Carlito"/>
                <a:hlinkClick r:id="rId3" action="ppaction://hlinksldjump"/>
              </a:rPr>
              <a:t> </a:t>
            </a:r>
            <a:r>
              <a:rPr sz="1100" spc="-5" dirty="0">
                <a:latin typeface="Carlito"/>
                <a:cs typeface="Carlito"/>
                <a:hlinkClick r:id="rId3" action="ppaction://hlinksldjump"/>
              </a:rPr>
              <a:t>SURVEY</a:t>
            </a:r>
            <a:endParaRPr sz="1100" dirty="0">
              <a:latin typeface="Carlito"/>
              <a:cs typeface="Carlito"/>
            </a:endParaRPr>
          </a:p>
        </p:txBody>
      </p:sp>
      <p:sp>
        <p:nvSpPr>
          <p:cNvPr id="14" name="object 14"/>
          <p:cNvSpPr txBox="1"/>
          <p:nvPr/>
        </p:nvSpPr>
        <p:spPr>
          <a:xfrm>
            <a:off x="6564883" y="2669450"/>
            <a:ext cx="9652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8</a:t>
            </a:r>
          </a:p>
        </p:txBody>
      </p:sp>
      <p:sp>
        <p:nvSpPr>
          <p:cNvPr id="15" name="object 15"/>
          <p:cNvSpPr txBox="1"/>
          <p:nvPr/>
        </p:nvSpPr>
        <p:spPr>
          <a:xfrm>
            <a:off x="1129080" y="2988880"/>
            <a:ext cx="1017905"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rlito"/>
                <a:cs typeface="Carlito"/>
              </a:rPr>
              <a:t>1.6.</a:t>
            </a:r>
            <a:r>
              <a:rPr sz="1100" spc="-30" dirty="0">
                <a:latin typeface="Carlito"/>
                <a:cs typeface="Carlito"/>
              </a:rPr>
              <a:t> </a:t>
            </a:r>
            <a:r>
              <a:rPr sz="1100" spc="-5" dirty="0">
                <a:latin typeface="Carlito"/>
                <a:cs typeface="Carlito"/>
                <a:hlinkClick r:id="rId3" action="ppaction://hlinksldjump"/>
              </a:rPr>
              <a:t>LIMITATIONS</a:t>
            </a:r>
            <a:endParaRPr sz="1100">
              <a:latin typeface="Carlito"/>
              <a:cs typeface="Carlito"/>
            </a:endParaRPr>
          </a:p>
        </p:txBody>
      </p:sp>
      <p:sp>
        <p:nvSpPr>
          <p:cNvPr id="16" name="object 16"/>
          <p:cNvSpPr txBox="1"/>
          <p:nvPr/>
        </p:nvSpPr>
        <p:spPr>
          <a:xfrm>
            <a:off x="6540753" y="3051872"/>
            <a:ext cx="9652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8</a:t>
            </a:r>
          </a:p>
        </p:txBody>
      </p:sp>
      <p:sp>
        <p:nvSpPr>
          <p:cNvPr id="17" name="object 17"/>
          <p:cNvSpPr txBox="1"/>
          <p:nvPr/>
        </p:nvSpPr>
        <p:spPr>
          <a:xfrm>
            <a:off x="900480" y="3267866"/>
            <a:ext cx="1316990" cy="193675"/>
          </a:xfrm>
          <a:prstGeom prst="rect">
            <a:avLst/>
          </a:prstGeom>
        </p:spPr>
        <p:txBody>
          <a:bodyPr vert="horz" wrap="square" lIns="0" tIns="12700" rIns="0" bIns="0" rtlCol="0">
            <a:spAutoFit/>
          </a:bodyPr>
          <a:lstStyle/>
          <a:p>
            <a:pPr marL="12700">
              <a:lnSpc>
                <a:spcPct val="100000"/>
              </a:lnSpc>
              <a:spcBef>
                <a:spcPts val="100"/>
              </a:spcBef>
            </a:pPr>
            <a:r>
              <a:rPr sz="1100" b="1" dirty="0">
                <a:latin typeface="Carlito"/>
                <a:cs typeface="Carlito"/>
              </a:rPr>
              <a:t>2. </a:t>
            </a:r>
            <a:r>
              <a:rPr sz="1100" b="1" spc="-5" dirty="0">
                <a:latin typeface="Carlito"/>
                <a:cs typeface="Carlito"/>
                <a:hlinkClick r:id="rId4" action="ppaction://hlinksldjump"/>
              </a:rPr>
              <a:t>SYSTEM</a:t>
            </a:r>
            <a:r>
              <a:rPr sz="1100" b="1" spc="-70" dirty="0">
                <a:latin typeface="Carlito"/>
                <a:cs typeface="Carlito"/>
                <a:hlinkClick r:id="rId4" action="ppaction://hlinksldjump"/>
              </a:rPr>
              <a:t> </a:t>
            </a:r>
            <a:r>
              <a:rPr sz="1100" b="1" spc="-5" dirty="0">
                <a:latin typeface="Carlito"/>
                <a:cs typeface="Carlito"/>
                <a:hlinkClick r:id="rId4" action="ppaction://hlinksldjump"/>
              </a:rPr>
              <a:t>ANALYSIS</a:t>
            </a:r>
            <a:endParaRPr sz="1100" dirty="0">
              <a:latin typeface="Carlito"/>
              <a:cs typeface="Carlito"/>
            </a:endParaRPr>
          </a:p>
        </p:txBody>
      </p:sp>
      <p:sp>
        <p:nvSpPr>
          <p:cNvPr id="18" name="object 18"/>
          <p:cNvSpPr txBox="1"/>
          <p:nvPr/>
        </p:nvSpPr>
        <p:spPr>
          <a:xfrm>
            <a:off x="6552818" y="3318971"/>
            <a:ext cx="9652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9</a:t>
            </a:r>
          </a:p>
        </p:txBody>
      </p:sp>
      <p:sp>
        <p:nvSpPr>
          <p:cNvPr id="19" name="object 19"/>
          <p:cNvSpPr txBox="1"/>
          <p:nvPr/>
        </p:nvSpPr>
        <p:spPr>
          <a:xfrm>
            <a:off x="1129080" y="3546029"/>
            <a:ext cx="1276350"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rlito"/>
                <a:cs typeface="Carlito"/>
              </a:rPr>
              <a:t>2.1. </a:t>
            </a:r>
            <a:r>
              <a:rPr sz="1100" spc="-5" dirty="0">
                <a:latin typeface="Carlito"/>
                <a:cs typeface="Carlito"/>
                <a:hlinkClick r:id="rId4" action="ppaction://hlinksldjump"/>
              </a:rPr>
              <a:t>EXISTING</a:t>
            </a:r>
            <a:r>
              <a:rPr sz="1100" spc="-35" dirty="0">
                <a:latin typeface="Carlito"/>
                <a:cs typeface="Carlito"/>
                <a:hlinkClick r:id="rId4" action="ppaction://hlinksldjump"/>
              </a:rPr>
              <a:t> </a:t>
            </a:r>
            <a:r>
              <a:rPr sz="1100" spc="-5" dirty="0">
                <a:latin typeface="Carlito"/>
                <a:cs typeface="Carlito"/>
                <a:hlinkClick r:id="rId4" action="ppaction://hlinksldjump"/>
              </a:rPr>
              <a:t>SYSTEM</a:t>
            </a:r>
            <a:endParaRPr sz="1100" dirty="0">
              <a:latin typeface="Carlito"/>
              <a:cs typeface="Carlito"/>
            </a:endParaRPr>
          </a:p>
        </p:txBody>
      </p:sp>
      <p:sp>
        <p:nvSpPr>
          <p:cNvPr id="20" name="object 20"/>
          <p:cNvSpPr txBox="1"/>
          <p:nvPr/>
        </p:nvSpPr>
        <p:spPr>
          <a:xfrm>
            <a:off x="6564883" y="3528116"/>
            <a:ext cx="9652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9</a:t>
            </a:r>
          </a:p>
        </p:txBody>
      </p:sp>
      <p:sp>
        <p:nvSpPr>
          <p:cNvPr id="21" name="object 21"/>
          <p:cNvSpPr txBox="1"/>
          <p:nvPr/>
        </p:nvSpPr>
        <p:spPr>
          <a:xfrm>
            <a:off x="6564883" y="3743070"/>
            <a:ext cx="9652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9</a:t>
            </a:r>
            <a:endParaRPr sz="1100">
              <a:latin typeface="Carlito"/>
              <a:cs typeface="Carlito"/>
            </a:endParaRPr>
          </a:p>
        </p:txBody>
      </p:sp>
      <p:sp>
        <p:nvSpPr>
          <p:cNvPr id="22" name="object 22"/>
          <p:cNvSpPr txBox="1"/>
          <p:nvPr/>
        </p:nvSpPr>
        <p:spPr>
          <a:xfrm>
            <a:off x="6564883" y="4014342"/>
            <a:ext cx="9652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9</a:t>
            </a:r>
            <a:endParaRPr sz="1100">
              <a:latin typeface="Carlito"/>
              <a:cs typeface="Carlito"/>
            </a:endParaRPr>
          </a:p>
        </p:txBody>
      </p:sp>
      <p:sp>
        <p:nvSpPr>
          <p:cNvPr id="23" name="object 23"/>
          <p:cNvSpPr txBox="1"/>
          <p:nvPr/>
        </p:nvSpPr>
        <p:spPr>
          <a:xfrm>
            <a:off x="6564883" y="4287138"/>
            <a:ext cx="96520"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Carlito"/>
                <a:cs typeface="Carlito"/>
              </a:rPr>
              <a:t>9</a:t>
            </a:r>
            <a:endParaRPr sz="1100">
              <a:latin typeface="Carlito"/>
              <a:cs typeface="Carlito"/>
            </a:endParaRPr>
          </a:p>
        </p:txBody>
      </p:sp>
      <p:sp>
        <p:nvSpPr>
          <p:cNvPr id="24" name="object 24"/>
          <p:cNvSpPr txBox="1"/>
          <p:nvPr/>
        </p:nvSpPr>
        <p:spPr>
          <a:xfrm>
            <a:off x="6493255" y="4558410"/>
            <a:ext cx="168910"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Carlito"/>
                <a:cs typeface="Carlito"/>
              </a:rPr>
              <a:t>10</a:t>
            </a:r>
            <a:endParaRPr sz="1100">
              <a:latin typeface="Carlito"/>
              <a:cs typeface="Carlito"/>
            </a:endParaRPr>
          </a:p>
        </p:txBody>
      </p:sp>
      <p:sp>
        <p:nvSpPr>
          <p:cNvPr id="25" name="object 25"/>
          <p:cNvSpPr txBox="1"/>
          <p:nvPr/>
        </p:nvSpPr>
        <p:spPr>
          <a:xfrm>
            <a:off x="6493255" y="4831460"/>
            <a:ext cx="168910"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Carlito"/>
                <a:cs typeface="Carlito"/>
              </a:rPr>
              <a:t>10</a:t>
            </a:r>
            <a:endParaRPr sz="1100">
              <a:latin typeface="Carlito"/>
              <a:cs typeface="Carlito"/>
            </a:endParaRPr>
          </a:p>
        </p:txBody>
      </p:sp>
      <p:sp>
        <p:nvSpPr>
          <p:cNvPr id="26" name="object 26"/>
          <p:cNvSpPr txBox="1"/>
          <p:nvPr/>
        </p:nvSpPr>
        <p:spPr>
          <a:xfrm>
            <a:off x="900480" y="3834061"/>
            <a:ext cx="2518410" cy="1579245"/>
          </a:xfrm>
          <a:prstGeom prst="rect">
            <a:avLst/>
          </a:prstGeom>
        </p:spPr>
        <p:txBody>
          <a:bodyPr vert="horz" wrap="square" lIns="0" tIns="12700" rIns="0" bIns="0" rtlCol="0">
            <a:spAutoFit/>
          </a:bodyPr>
          <a:lstStyle/>
          <a:p>
            <a:pPr marL="484505" lvl="1" indent="-243840">
              <a:lnSpc>
                <a:spcPct val="100000"/>
              </a:lnSpc>
              <a:spcBef>
                <a:spcPts val="100"/>
              </a:spcBef>
              <a:buAutoNum type="arabicPeriod" startAt="2"/>
              <a:tabLst>
                <a:tab pos="485140" algn="l"/>
              </a:tabLst>
            </a:pPr>
            <a:r>
              <a:rPr sz="1100" spc="-5" dirty="0">
                <a:latin typeface="Carlito"/>
                <a:cs typeface="Carlito"/>
                <a:hlinkClick r:id="rId4" action="ppaction://hlinksldjump"/>
              </a:rPr>
              <a:t>PROPOSED</a:t>
            </a:r>
            <a:r>
              <a:rPr sz="1100" dirty="0">
                <a:latin typeface="Carlito"/>
                <a:cs typeface="Carlito"/>
                <a:hlinkClick r:id="rId4" action="ppaction://hlinksldjump"/>
              </a:rPr>
              <a:t> </a:t>
            </a:r>
            <a:r>
              <a:rPr sz="1100" spc="-5" dirty="0">
                <a:latin typeface="Carlito"/>
                <a:cs typeface="Carlito"/>
                <a:hlinkClick r:id="rId4" action="ppaction://hlinksldjump"/>
              </a:rPr>
              <a:t>SYSTEM</a:t>
            </a:r>
            <a:endParaRPr sz="1100" dirty="0">
              <a:latin typeface="Carlito"/>
              <a:cs typeface="Carlito"/>
            </a:endParaRPr>
          </a:p>
          <a:p>
            <a:pPr marL="883919" lvl="2" indent="-415290">
              <a:lnSpc>
                <a:spcPct val="100000"/>
              </a:lnSpc>
              <a:spcBef>
                <a:spcPts val="819"/>
              </a:spcBef>
              <a:buAutoNum type="arabicPeriod"/>
              <a:tabLst>
                <a:tab pos="884555" algn="l"/>
              </a:tabLst>
            </a:pPr>
            <a:r>
              <a:rPr sz="1100" dirty="0">
                <a:latin typeface="Carlito"/>
                <a:cs typeface="Carlito"/>
                <a:hlinkClick r:id="rId4" action="ppaction://hlinksldjump"/>
              </a:rPr>
              <a:t>On </a:t>
            </a:r>
            <a:r>
              <a:rPr sz="1100" spc="-5" dirty="0">
                <a:latin typeface="Carlito"/>
                <a:cs typeface="Carlito"/>
                <a:hlinkClick r:id="rId4" action="ppaction://hlinksldjump"/>
              </a:rPr>
              <a:t>Client</a:t>
            </a:r>
            <a:r>
              <a:rPr sz="1100" spc="-30" dirty="0">
                <a:latin typeface="Carlito"/>
                <a:cs typeface="Carlito"/>
                <a:hlinkClick r:id="rId4" action="ppaction://hlinksldjump"/>
              </a:rPr>
              <a:t> </a:t>
            </a:r>
            <a:r>
              <a:rPr sz="1100" spc="-5" dirty="0">
                <a:latin typeface="Carlito"/>
                <a:cs typeface="Carlito"/>
                <a:hlinkClick r:id="rId4" action="ppaction://hlinksldjump"/>
              </a:rPr>
              <a:t>Side</a:t>
            </a:r>
            <a:endParaRPr sz="1100" dirty="0">
              <a:latin typeface="Carlito"/>
              <a:cs typeface="Carlito"/>
            </a:endParaRPr>
          </a:p>
          <a:p>
            <a:pPr marL="883919" lvl="2" indent="-415290">
              <a:lnSpc>
                <a:spcPct val="100000"/>
              </a:lnSpc>
              <a:spcBef>
                <a:spcPts val="825"/>
              </a:spcBef>
              <a:buAutoNum type="arabicPeriod"/>
              <a:tabLst>
                <a:tab pos="884555" algn="l"/>
              </a:tabLst>
            </a:pPr>
            <a:r>
              <a:rPr sz="1100" dirty="0">
                <a:latin typeface="Carlito"/>
                <a:cs typeface="Carlito"/>
                <a:hlinkClick r:id="rId4" action="ppaction://hlinksldjump"/>
              </a:rPr>
              <a:t>On the </a:t>
            </a:r>
            <a:r>
              <a:rPr sz="1100" spc="-5" dirty="0">
                <a:latin typeface="Carlito"/>
                <a:cs typeface="Carlito"/>
                <a:hlinkClick r:id="rId4" action="ppaction://hlinksldjump"/>
              </a:rPr>
              <a:t>sponsor</a:t>
            </a:r>
            <a:r>
              <a:rPr sz="1100" spc="-45" dirty="0">
                <a:latin typeface="Carlito"/>
                <a:cs typeface="Carlito"/>
                <a:hlinkClick r:id="rId4" action="ppaction://hlinksldjump"/>
              </a:rPr>
              <a:t> </a:t>
            </a:r>
            <a:r>
              <a:rPr sz="1100" spc="-5" dirty="0">
                <a:latin typeface="Carlito"/>
                <a:cs typeface="Carlito"/>
                <a:hlinkClick r:id="rId4" action="ppaction://hlinksldjump"/>
              </a:rPr>
              <a:t>side</a:t>
            </a:r>
            <a:endParaRPr sz="1100" dirty="0">
              <a:latin typeface="Carlito"/>
              <a:cs typeface="Carlito"/>
            </a:endParaRPr>
          </a:p>
          <a:p>
            <a:pPr marL="883919" lvl="2" indent="-415290">
              <a:lnSpc>
                <a:spcPct val="100000"/>
              </a:lnSpc>
              <a:spcBef>
                <a:spcPts val="820"/>
              </a:spcBef>
              <a:buAutoNum type="arabicPeriod"/>
              <a:tabLst>
                <a:tab pos="884555" algn="l"/>
              </a:tabLst>
            </a:pPr>
            <a:r>
              <a:rPr sz="1100" spc="-5" dirty="0">
                <a:latin typeface="Carlito"/>
                <a:cs typeface="Carlito"/>
                <a:hlinkClick r:id="rId5" action="ppaction://hlinksldjump"/>
              </a:rPr>
              <a:t>Company</a:t>
            </a:r>
            <a:r>
              <a:rPr sz="1100" spc="5" dirty="0">
                <a:latin typeface="Carlito"/>
                <a:cs typeface="Carlito"/>
                <a:hlinkClick r:id="rId5" action="ppaction://hlinksldjump"/>
              </a:rPr>
              <a:t> </a:t>
            </a:r>
            <a:r>
              <a:rPr sz="1100" spc="-10" dirty="0">
                <a:latin typeface="Carlito"/>
                <a:cs typeface="Carlito"/>
                <a:hlinkClick r:id="rId5" action="ppaction://hlinksldjump"/>
              </a:rPr>
              <a:t>Side</a:t>
            </a:r>
            <a:endParaRPr sz="1100" dirty="0">
              <a:latin typeface="Carlito"/>
              <a:cs typeface="Carlito"/>
            </a:endParaRPr>
          </a:p>
          <a:p>
            <a:pPr marL="883919" lvl="2" indent="-415290">
              <a:lnSpc>
                <a:spcPct val="100000"/>
              </a:lnSpc>
              <a:spcBef>
                <a:spcPts val="830"/>
              </a:spcBef>
              <a:buAutoNum type="arabicPeriod"/>
              <a:tabLst>
                <a:tab pos="884555" algn="l"/>
              </a:tabLst>
            </a:pPr>
            <a:r>
              <a:rPr sz="1100" dirty="0">
                <a:latin typeface="Carlito"/>
                <a:cs typeface="Carlito"/>
                <a:hlinkClick r:id="rId5" action="ppaction://hlinksldjump"/>
              </a:rPr>
              <a:t>Benefits of </a:t>
            </a:r>
            <a:r>
              <a:rPr sz="1100" spc="-5" dirty="0">
                <a:latin typeface="Carlito"/>
                <a:cs typeface="Carlito"/>
                <a:hlinkClick r:id="rId5" action="ppaction://hlinksldjump"/>
              </a:rPr>
              <a:t>Proposed</a:t>
            </a:r>
            <a:r>
              <a:rPr sz="1100" spc="-65" dirty="0">
                <a:latin typeface="Carlito"/>
                <a:cs typeface="Carlito"/>
                <a:hlinkClick r:id="rId5" action="ppaction://hlinksldjump"/>
              </a:rPr>
              <a:t> </a:t>
            </a:r>
            <a:r>
              <a:rPr sz="1100" spc="-10" dirty="0">
                <a:latin typeface="Carlito"/>
                <a:cs typeface="Carlito"/>
                <a:hlinkClick r:id="rId5" action="ppaction://hlinksldjump"/>
              </a:rPr>
              <a:t>System</a:t>
            </a:r>
            <a:endParaRPr sz="1100" dirty="0">
              <a:latin typeface="Carlito"/>
              <a:cs typeface="Carlito"/>
            </a:endParaRPr>
          </a:p>
          <a:p>
            <a:pPr>
              <a:lnSpc>
                <a:spcPct val="100000"/>
              </a:lnSpc>
              <a:spcBef>
                <a:spcPts val="40"/>
              </a:spcBef>
            </a:pPr>
            <a:endParaRPr sz="800" dirty="0">
              <a:latin typeface="Carlito"/>
              <a:cs typeface="Carlito"/>
            </a:endParaRPr>
          </a:p>
          <a:p>
            <a:pPr marL="12700">
              <a:lnSpc>
                <a:spcPct val="100000"/>
              </a:lnSpc>
            </a:pPr>
            <a:r>
              <a:rPr sz="1100" b="1" dirty="0">
                <a:latin typeface="Carlito"/>
                <a:cs typeface="Carlito"/>
              </a:rPr>
              <a:t>3. </a:t>
            </a:r>
            <a:r>
              <a:rPr sz="1100" b="1" spc="-5" dirty="0">
                <a:latin typeface="Carlito"/>
                <a:cs typeface="Carlito"/>
                <a:hlinkClick r:id="rId5" action="ppaction://hlinksldjump"/>
              </a:rPr>
              <a:t>REQUIREMENT</a:t>
            </a:r>
            <a:r>
              <a:rPr sz="1100" b="1" spc="-20" dirty="0">
                <a:latin typeface="Carlito"/>
                <a:cs typeface="Carlito"/>
                <a:hlinkClick r:id="rId5" action="ppaction://hlinksldjump"/>
              </a:rPr>
              <a:t> </a:t>
            </a:r>
            <a:r>
              <a:rPr sz="1100" b="1" spc="-5" dirty="0">
                <a:latin typeface="Carlito"/>
                <a:cs typeface="Carlito"/>
                <a:hlinkClick r:id="rId5" action="ppaction://hlinksldjump"/>
              </a:rPr>
              <a:t>SPECIFICATION</a:t>
            </a:r>
            <a:endParaRPr sz="1100" dirty="0">
              <a:latin typeface="Carlito"/>
              <a:cs typeface="Carlito"/>
            </a:endParaRPr>
          </a:p>
        </p:txBody>
      </p:sp>
      <p:sp>
        <p:nvSpPr>
          <p:cNvPr id="27" name="object 27"/>
          <p:cNvSpPr txBox="1"/>
          <p:nvPr/>
        </p:nvSpPr>
        <p:spPr>
          <a:xfrm>
            <a:off x="6493255" y="5162247"/>
            <a:ext cx="168910"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Carlito"/>
                <a:cs typeface="Carlito"/>
              </a:rPr>
              <a:t>10</a:t>
            </a:r>
          </a:p>
        </p:txBody>
      </p:sp>
      <p:sp>
        <p:nvSpPr>
          <p:cNvPr id="28" name="object 28"/>
          <p:cNvSpPr txBox="1"/>
          <p:nvPr/>
        </p:nvSpPr>
        <p:spPr>
          <a:xfrm>
            <a:off x="1129715" y="5521002"/>
            <a:ext cx="1898650" cy="193675"/>
          </a:xfrm>
          <a:prstGeom prst="rect">
            <a:avLst/>
          </a:prstGeom>
        </p:spPr>
        <p:txBody>
          <a:bodyPr vert="horz" wrap="square" lIns="0" tIns="13335" rIns="0" bIns="0" rtlCol="0">
            <a:spAutoFit/>
          </a:bodyPr>
          <a:lstStyle/>
          <a:p>
            <a:pPr marL="12700">
              <a:lnSpc>
                <a:spcPct val="100000"/>
              </a:lnSpc>
              <a:spcBef>
                <a:spcPts val="105"/>
              </a:spcBef>
            </a:pPr>
            <a:r>
              <a:rPr sz="1100" spc="-5" dirty="0">
                <a:latin typeface="Carlito"/>
                <a:cs typeface="Carlito"/>
              </a:rPr>
              <a:t>3.1. </a:t>
            </a:r>
            <a:r>
              <a:rPr sz="1100" spc="-5" dirty="0">
                <a:latin typeface="Carlito"/>
                <a:cs typeface="Carlito"/>
                <a:hlinkClick r:id="rId5" action="ppaction://hlinksldjump"/>
              </a:rPr>
              <a:t>HARDWARE</a:t>
            </a:r>
            <a:r>
              <a:rPr sz="1100" spc="20" dirty="0">
                <a:latin typeface="Carlito"/>
                <a:cs typeface="Carlito"/>
                <a:hlinkClick r:id="rId5" action="ppaction://hlinksldjump"/>
              </a:rPr>
              <a:t> </a:t>
            </a:r>
            <a:r>
              <a:rPr sz="1100" spc="-10" dirty="0">
                <a:latin typeface="Carlito"/>
                <a:cs typeface="Carlito"/>
                <a:hlinkClick r:id="rId5" action="ppaction://hlinksldjump"/>
              </a:rPr>
              <a:t>REQUIREMENTS</a:t>
            </a:r>
            <a:endParaRPr sz="1100" dirty="0">
              <a:latin typeface="Carlito"/>
              <a:cs typeface="Carlito"/>
            </a:endParaRPr>
          </a:p>
        </p:txBody>
      </p:sp>
      <p:sp>
        <p:nvSpPr>
          <p:cNvPr id="29" name="object 29"/>
          <p:cNvSpPr txBox="1"/>
          <p:nvPr/>
        </p:nvSpPr>
        <p:spPr>
          <a:xfrm>
            <a:off x="6496683" y="5517268"/>
            <a:ext cx="168910"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Carlito"/>
                <a:cs typeface="Carlito"/>
              </a:rPr>
              <a:t>10</a:t>
            </a:r>
          </a:p>
        </p:txBody>
      </p:sp>
      <p:sp>
        <p:nvSpPr>
          <p:cNvPr id="30" name="object 30"/>
          <p:cNvSpPr txBox="1"/>
          <p:nvPr/>
        </p:nvSpPr>
        <p:spPr>
          <a:xfrm>
            <a:off x="1124938" y="5888678"/>
            <a:ext cx="1854200" cy="193675"/>
          </a:xfrm>
          <a:prstGeom prst="rect">
            <a:avLst/>
          </a:prstGeom>
        </p:spPr>
        <p:txBody>
          <a:bodyPr vert="horz" wrap="square" lIns="0" tIns="13335" rIns="0" bIns="0" rtlCol="0">
            <a:spAutoFit/>
          </a:bodyPr>
          <a:lstStyle/>
          <a:p>
            <a:pPr marL="12700">
              <a:lnSpc>
                <a:spcPct val="100000"/>
              </a:lnSpc>
              <a:spcBef>
                <a:spcPts val="105"/>
              </a:spcBef>
            </a:pPr>
            <a:r>
              <a:rPr sz="1100" spc="-5" dirty="0">
                <a:latin typeface="Carlito"/>
                <a:cs typeface="Carlito"/>
              </a:rPr>
              <a:t>3.2. </a:t>
            </a:r>
            <a:r>
              <a:rPr sz="1100" spc="-5" dirty="0">
                <a:latin typeface="Carlito"/>
                <a:cs typeface="Carlito"/>
                <a:hlinkClick r:id="rId5" action="ppaction://hlinksldjump"/>
              </a:rPr>
              <a:t>SOFTWARE </a:t>
            </a:r>
            <a:r>
              <a:rPr sz="1100" spc="-10" dirty="0">
                <a:latin typeface="Carlito"/>
                <a:cs typeface="Carlito"/>
                <a:hlinkClick r:id="rId5" action="ppaction://hlinksldjump"/>
              </a:rPr>
              <a:t>REQUIREMENTS</a:t>
            </a:r>
            <a:endParaRPr sz="1100" dirty="0">
              <a:latin typeface="Carlito"/>
              <a:cs typeface="Carlito"/>
            </a:endParaRPr>
          </a:p>
        </p:txBody>
      </p:sp>
      <p:sp>
        <p:nvSpPr>
          <p:cNvPr id="31" name="object 31"/>
          <p:cNvSpPr txBox="1"/>
          <p:nvPr/>
        </p:nvSpPr>
        <p:spPr>
          <a:xfrm>
            <a:off x="6493255" y="5791841"/>
            <a:ext cx="168910"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Carlito"/>
                <a:cs typeface="Carlito"/>
              </a:rPr>
              <a:t>10</a:t>
            </a:r>
          </a:p>
        </p:txBody>
      </p:sp>
      <p:sp>
        <p:nvSpPr>
          <p:cNvPr id="32" name="object 32"/>
          <p:cNvSpPr txBox="1"/>
          <p:nvPr/>
        </p:nvSpPr>
        <p:spPr>
          <a:xfrm>
            <a:off x="1129130" y="6197152"/>
            <a:ext cx="1442720" cy="193675"/>
          </a:xfrm>
          <a:prstGeom prst="rect">
            <a:avLst/>
          </a:prstGeom>
        </p:spPr>
        <p:txBody>
          <a:bodyPr vert="horz" wrap="square" lIns="0" tIns="13335" rIns="0" bIns="0" rtlCol="0">
            <a:spAutoFit/>
          </a:bodyPr>
          <a:lstStyle/>
          <a:p>
            <a:pPr marL="12700">
              <a:lnSpc>
                <a:spcPct val="100000"/>
              </a:lnSpc>
              <a:spcBef>
                <a:spcPts val="105"/>
              </a:spcBef>
            </a:pPr>
            <a:r>
              <a:rPr sz="1100" spc="-5" dirty="0">
                <a:latin typeface="Carlito"/>
                <a:cs typeface="Carlito"/>
              </a:rPr>
              <a:t>3.3. </a:t>
            </a:r>
            <a:r>
              <a:rPr sz="1100" spc="-5" dirty="0">
                <a:latin typeface="Carlito"/>
                <a:cs typeface="Carlito"/>
                <a:hlinkClick r:id="rId5" action="ppaction://hlinksldjump"/>
              </a:rPr>
              <a:t>COMPONENTS</a:t>
            </a:r>
            <a:r>
              <a:rPr sz="1100" spc="-35" dirty="0">
                <a:latin typeface="Carlito"/>
                <a:cs typeface="Carlito"/>
                <a:hlinkClick r:id="rId5" action="ppaction://hlinksldjump"/>
              </a:rPr>
              <a:t> </a:t>
            </a:r>
            <a:r>
              <a:rPr sz="1100" spc="-5" dirty="0">
                <a:latin typeface="Carlito"/>
                <a:cs typeface="Carlito"/>
                <a:hlinkClick r:id="rId5" action="ppaction://hlinksldjump"/>
              </a:rPr>
              <a:t>USED</a:t>
            </a:r>
            <a:endParaRPr sz="1100" dirty="0">
              <a:latin typeface="Carlito"/>
              <a:cs typeface="Carlito"/>
            </a:endParaRPr>
          </a:p>
        </p:txBody>
      </p:sp>
      <p:sp>
        <p:nvSpPr>
          <p:cNvPr id="33" name="object 33"/>
          <p:cNvSpPr txBox="1"/>
          <p:nvPr/>
        </p:nvSpPr>
        <p:spPr>
          <a:xfrm>
            <a:off x="6493255" y="6065964"/>
            <a:ext cx="168910"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Carlito"/>
                <a:cs typeface="Carlito"/>
              </a:rPr>
              <a:t>10</a:t>
            </a:r>
          </a:p>
        </p:txBody>
      </p:sp>
      <p:sp>
        <p:nvSpPr>
          <p:cNvPr id="34" name="object 34"/>
          <p:cNvSpPr txBox="1"/>
          <p:nvPr/>
        </p:nvSpPr>
        <p:spPr>
          <a:xfrm>
            <a:off x="913244" y="6514976"/>
            <a:ext cx="2516505" cy="193675"/>
          </a:xfrm>
          <a:prstGeom prst="rect">
            <a:avLst/>
          </a:prstGeom>
        </p:spPr>
        <p:txBody>
          <a:bodyPr vert="horz" wrap="square" lIns="0" tIns="13335" rIns="0" bIns="0" rtlCol="0">
            <a:spAutoFit/>
          </a:bodyPr>
          <a:lstStyle/>
          <a:p>
            <a:pPr marL="12700">
              <a:lnSpc>
                <a:spcPct val="100000"/>
              </a:lnSpc>
              <a:spcBef>
                <a:spcPts val="105"/>
              </a:spcBef>
            </a:pPr>
            <a:r>
              <a:rPr sz="1100" b="1" dirty="0">
                <a:latin typeface="Carlito"/>
                <a:cs typeface="Carlito"/>
              </a:rPr>
              <a:t>4. </a:t>
            </a:r>
            <a:r>
              <a:rPr sz="1100" b="1" spc="-5" dirty="0">
                <a:latin typeface="Carlito"/>
                <a:cs typeface="Carlito"/>
                <a:hlinkClick r:id="rId6" action="ppaction://hlinksldjump"/>
              </a:rPr>
              <a:t>ARCHITECTURE DESIGN</a:t>
            </a:r>
            <a:r>
              <a:rPr sz="1100" b="1" spc="-40" dirty="0">
                <a:latin typeface="Carlito"/>
                <a:cs typeface="Carlito"/>
                <a:hlinkClick r:id="rId6" action="ppaction://hlinksldjump"/>
              </a:rPr>
              <a:t> </a:t>
            </a:r>
            <a:r>
              <a:rPr sz="1100" b="1" spc="-5" dirty="0">
                <a:latin typeface="Carlito"/>
                <a:cs typeface="Carlito"/>
                <a:hlinkClick r:id="rId6" action="ppaction://hlinksldjump"/>
              </a:rPr>
              <a:t>SPECIFICATION</a:t>
            </a:r>
            <a:endParaRPr sz="1100" dirty="0">
              <a:latin typeface="Carlito"/>
              <a:cs typeface="Carlito"/>
            </a:endParaRPr>
          </a:p>
        </p:txBody>
      </p:sp>
      <p:sp>
        <p:nvSpPr>
          <p:cNvPr id="35" name="object 35"/>
          <p:cNvSpPr txBox="1"/>
          <p:nvPr/>
        </p:nvSpPr>
        <p:spPr>
          <a:xfrm>
            <a:off x="6493255" y="6357177"/>
            <a:ext cx="168910"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Carlito"/>
                <a:cs typeface="Carlito"/>
              </a:rPr>
              <a:t>11</a:t>
            </a:r>
          </a:p>
        </p:txBody>
      </p:sp>
      <p:sp>
        <p:nvSpPr>
          <p:cNvPr id="36" name="object 36"/>
          <p:cNvSpPr txBox="1"/>
          <p:nvPr/>
        </p:nvSpPr>
        <p:spPr>
          <a:xfrm>
            <a:off x="1096313" y="6834250"/>
            <a:ext cx="1619885" cy="193675"/>
          </a:xfrm>
          <a:prstGeom prst="rect">
            <a:avLst/>
          </a:prstGeom>
        </p:spPr>
        <p:txBody>
          <a:bodyPr vert="horz" wrap="square" lIns="0" tIns="13335" rIns="0" bIns="0" rtlCol="0">
            <a:spAutoFit/>
          </a:bodyPr>
          <a:lstStyle/>
          <a:p>
            <a:pPr marL="12700">
              <a:lnSpc>
                <a:spcPct val="100000"/>
              </a:lnSpc>
              <a:spcBef>
                <a:spcPts val="105"/>
              </a:spcBef>
            </a:pPr>
            <a:r>
              <a:rPr sz="1100" spc="-5" dirty="0">
                <a:latin typeface="Carlito"/>
                <a:cs typeface="Carlito"/>
              </a:rPr>
              <a:t>4.1. </a:t>
            </a:r>
            <a:r>
              <a:rPr sz="1100" spc="-5" dirty="0">
                <a:latin typeface="Carlito"/>
                <a:cs typeface="Carlito"/>
                <a:hlinkClick r:id="rId6" action="ppaction://hlinksldjump"/>
              </a:rPr>
              <a:t>SYSTEM</a:t>
            </a:r>
            <a:r>
              <a:rPr sz="1100" spc="-40" dirty="0">
                <a:latin typeface="Carlito"/>
                <a:cs typeface="Carlito"/>
                <a:hlinkClick r:id="rId6" action="ppaction://hlinksldjump"/>
              </a:rPr>
              <a:t> </a:t>
            </a:r>
            <a:r>
              <a:rPr sz="1100" spc="-5" dirty="0">
                <a:latin typeface="Carlito"/>
                <a:cs typeface="Carlito"/>
                <a:hlinkClick r:id="rId6" action="ppaction://hlinksldjump"/>
              </a:rPr>
              <a:t>ARCHITECTURE</a:t>
            </a:r>
            <a:endParaRPr sz="1100" dirty="0">
              <a:latin typeface="Carlito"/>
              <a:cs typeface="Carlito"/>
            </a:endParaRPr>
          </a:p>
        </p:txBody>
      </p:sp>
      <p:sp>
        <p:nvSpPr>
          <p:cNvPr id="37" name="object 37"/>
          <p:cNvSpPr txBox="1"/>
          <p:nvPr/>
        </p:nvSpPr>
        <p:spPr>
          <a:xfrm>
            <a:off x="6480428" y="6674739"/>
            <a:ext cx="168910"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Carlito"/>
                <a:cs typeface="Carlito"/>
              </a:rPr>
              <a:t>11</a:t>
            </a:r>
          </a:p>
        </p:txBody>
      </p:sp>
      <p:sp>
        <p:nvSpPr>
          <p:cNvPr id="38" name="object 38"/>
          <p:cNvSpPr txBox="1"/>
          <p:nvPr/>
        </p:nvSpPr>
        <p:spPr>
          <a:xfrm>
            <a:off x="1129080" y="7208267"/>
            <a:ext cx="1285240" cy="193675"/>
          </a:xfrm>
          <a:prstGeom prst="rect">
            <a:avLst/>
          </a:prstGeom>
        </p:spPr>
        <p:txBody>
          <a:bodyPr vert="horz" wrap="square" lIns="0" tIns="13335" rIns="0" bIns="0" rtlCol="0">
            <a:spAutoFit/>
          </a:bodyPr>
          <a:lstStyle/>
          <a:p>
            <a:pPr marL="12700">
              <a:lnSpc>
                <a:spcPct val="100000"/>
              </a:lnSpc>
              <a:spcBef>
                <a:spcPts val="105"/>
              </a:spcBef>
            </a:pPr>
            <a:r>
              <a:rPr sz="1100" spc="-5" dirty="0">
                <a:latin typeface="Carlito"/>
                <a:cs typeface="Carlito"/>
              </a:rPr>
              <a:t>4.2. </a:t>
            </a:r>
            <a:r>
              <a:rPr sz="1100" spc="-5" dirty="0">
                <a:latin typeface="Carlito"/>
                <a:cs typeface="Carlito"/>
                <a:hlinkClick r:id="rId6" action="ppaction://hlinksldjump"/>
              </a:rPr>
              <a:t>DETAILED</a:t>
            </a:r>
            <a:r>
              <a:rPr sz="1100" spc="-40" dirty="0">
                <a:latin typeface="Carlito"/>
                <a:cs typeface="Carlito"/>
                <a:hlinkClick r:id="rId6" action="ppaction://hlinksldjump"/>
              </a:rPr>
              <a:t> </a:t>
            </a:r>
            <a:r>
              <a:rPr sz="1100" spc="-5" dirty="0">
                <a:latin typeface="Carlito"/>
                <a:cs typeface="Carlito"/>
                <a:hlinkClick r:id="rId6" action="ppaction://hlinksldjump"/>
              </a:rPr>
              <a:t>DESIGN</a:t>
            </a:r>
            <a:endParaRPr sz="1100" dirty="0">
              <a:latin typeface="Carlito"/>
              <a:cs typeface="Carlito"/>
            </a:endParaRPr>
          </a:p>
        </p:txBody>
      </p:sp>
      <p:sp>
        <p:nvSpPr>
          <p:cNvPr id="39" name="object 39"/>
          <p:cNvSpPr txBox="1"/>
          <p:nvPr/>
        </p:nvSpPr>
        <p:spPr>
          <a:xfrm>
            <a:off x="6480428" y="6922513"/>
            <a:ext cx="168910"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Carlito"/>
                <a:cs typeface="Carlito"/>
              </a:rPr>
              <a:t>11</a:t>
            </a:r>
          </a:p>
        </p:txBody>
      </p:sp>
      <p:sp>
        <p:nvSpPr>
          <p:cNvPr id="40" name="object 40"/>
          <p:cNvSpPr txBox="1"/>
          <p:nvPr/>
        </p:nvSpPr>
        <p:spPr>
          <a:xfrm>
            <a:off x="1129080" y="7543224"/>
            <a:ext cx="1442720" cy="193675"/>
          </a:xfrm>
          <a:prstGeom prst="rect">
            <a:avLst/>
          </a:prstGeom>
        </p:spPr>
        <p:txBody>
          <a:bodyPr vert="horz" wrap="square" lIns="0" tIns="13335" rIns="0" bIns="0" rtlCol="0">
            <a:spAutoFit/>
          </a:bodyPr>
          <a:lstStyle/>
          <a:p>
            <a:pPr marL="12700">
              <a:lnSpc>
                <a:spcPct val="100000"/>
              </a:lnSpc>
              <a:spcBef>
                <a:spcPts val="105"/>
              </a:spcBef>
            </a:pPr>
            <a:r>
              <a:rPr sz="1100" spc="-5" dirty="0">
                <a:latin typeface="Carlito"/>
                <a:cs typeface="Carlito"/>
              </a:rPr>
              <a:t>4.3. </a:t>
            </a:r>
            <a:r>
              <a:rPr sz="1100" spc="-5" dirty="0">
                <a:latin typeface="Carlito"/>
                <a:cs typeface="Carlito"/>
                <a:hlinkClick r:id="rId7" action="ppaction://hlinksldjump"/>
              </a:rPr>
              <a:t>COMPONENTS</a:t>
            </a:r>
            <a:r>
              <a:rPr sz="1100" spc="-35" dirty="0">
                <a:latin typeface="Carlito"/>
                <a:cs typeface="Carlito"/>
                <a:hlinkClick r:id="rId7" action="ppaction://hlinksldjump"/>
              </a:rPr>
              <a:t> </a:t>
            </a:r>
            <a:r>
              <a:rPr sz="1100" spc="-5" dirty="0">
                <a:latin typeface="Carlito"/>
                <a:cs typeface="Carlito"/>
                <a:hlinkClick r:id="rId7" action="ppaction://hlinksldjump"/>
              </a:rPr>
              <a:t>USED</a:t>
            </a:r>
            <a:endParaRPr sz="1100" dirty="0">
              <a:latin typeface="Carlito"/>
              <a:cs typeface="Carlito"/>
            </a:endParaRPr>
          </a:p>
        </p:txBody>
      </p:sp>
      <p:sp>
        <p:nvSpPr>
          <p:cNvPr id="41" name="object 41"/>
          <p:cNvSpPr txBox="1"/>
          <p:nvPr/>
        </p:nvSpPr>
        <p:spPr>
          <a:xfrm>
            <a:off x="6493255" y="7223885"/>
            <a:ext cx="168910" cy="193675"/>
          </a:xfrm>
          <a:prstGeom prst="rect">
            <a:avLst/>
          </a:prstGeom>
        </p:spPr>
        <p:txBody>
          <a:bodyPr vert="horz" wrap="square" lIns="0" tIns="13335" rIns="0" bIns="0" rtlCol="0">
            <a:spAutoFit/>
          </a:bodyPr>
          <a:lstStyle/>
          <a:p>
            <a:pPr marL="12700">
              <a:lnSpc>
                <a:spcPct val="100000"/>
              </a:lnSpc>
              <a:spcBef>
                <a:spcPts val="105"/>
              </a:spcBef>
            </a:pPr>
            <a:r>
              <a:rPr sz="1100" dirty="0">
                <a:latin typeface="Carlito"/>
                <a:cs typeface="Carlito"/>
              </a:rPr>
              <a:t>12</a:t>
            </a:r>
          </a:p>
        </p:txBody>
      </p:sp>
      <p:sp>
        <p:nvSpPr>
          <p:cNvPr id="44" name="object 44"/>
          <p:cNvSpPr txBox="1"/>
          <p:nvPr/>
        </p:nvSpPr>
        <p:spPr>
          <a:xfrm>
            <a:off x="874114" y="7949753"/>
            <a:ext cx="1844675" cy="193675"/>
          </a:xfrm>
          <a:prstGeom prst="rect">
            <a:avLst/>
          </a:prstGeom>
        </p:spPr>
        <p:txBody>
          <a:bodyPr vert="horz" wrap="square" lIns="0" tIns="12700" rIns="0" bIns="0" rtlCol="0">
            <a:spAutoFit/>
          </a:bodyPr>
          <a:lstStyle/>
          <a:p>
            <a:pPr marL="12700">
              <a:lnSpc>
                <a:spcPct val="100000"/>
              </a:lnSpc>
              <a:spcBef>
                <a:spcPts val="100"/>
              </a:spcBef>
            </a:pPr>
            <a:r>
              <a:rPr sz="1100" b="1" dirty="0">
                <a:latin typeface="Carlito"/>
                <a:cs typeface="Carlito"/>
              </a:rPr>
              <a:t>5. </a:t>
            </a:r>
            <a:r>
              <a:rPr sz="1100" b="1" spc="-5" dirty="0">
                <a:latin typeface="Carlito"/>
                <a:cs typeface="Carlito"/>
                <a:hlinkClick r:id="rId8" action="ppaction://hlinksldjump"/>
              </a:rPr>
              <a:t>SYSTEM</a:t>
            </a:r>
            <a:r>
              <a:rPr sz="1100" b="1" spc="-65" dirty="0">
                <a:latin typeface="Carlito"/>
                <a:cs typeface="Carlito"/>
                <a:hlinkClick r:id="rId8" action="ppaction://hlinksldjump"/>
              </a:rPr>
              <a:t> </a:t>
            </a:r>
            <a:r>
              <a:rPr sz="1100" b="1" spc="-5" dirty="0">
                <a:latin typeface="Carlito"/>
                <a:cs typeface="Carlito"/>
                <a:hlinkClick r:id="rId8" action="ppaction://hlinksldjump"/>
              </a:rPr>
              <a:t>IMPLEMENTATION</a:t>
            </a:r>
            <a:endParaRPr sz="1100" dirty="0">
              <a:latin typeface="Carlito"/>
              <a:cs typeface="Carlito"/>
            </a:endParaRPr>
          </a:p>
        </p:txBody>
      </p:sp>
      <p:sp>
        <p:nvSpPr>
          <p:cNvPr id="45" name="object 45"/>
          <p:cNvSpPr txBox="1"/>
          <p:nvPr/>
        </p:nvSpPr>
        <p:spPr>
          <a:xfrm>
            <a:off x="6468363" y="7948859"/>
            <a:ext cx="16891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17</a:t>
            </a:r>
          </a:p>
        </p:txBody>
      </p:sp>
      <p:sp>
        <p:nvSpPr>
          <p:cNvPr id="46" name="object 46"/>
          <p:cNvSpPr txBox="1"/>
          <p:nvPr/>
        </p:nvSpPr>
        <p:spPr>
          <a:xfrm>
            <a:off x="1103680" y="8321546"/>
            <a:ext cx="921385"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rlito"/>
                <a:cs typeface="Carlito"/>
              </a:rPr>
              <a:t>5.1. </a:t>
            </a:r>
            <a:r>
              <a:rPr sz="1100" spc="-5" dirty="0">
                <a:latin typeface="Carlito"/>
                <a:cs typeface="Carlito"/>
                <a:hlinkClick r:id="rId8" action="ppaction://hlinksldjump"/>
              </a:rPr>
              <a:t>III</a:t>
            </a:r>
            <a:r>
              <a:rPr sz="1100" spc="-50" dirty="0">
                <a:latin typeface="Carlito"/>
                <a:cs typeface="Carlito"/>
                <a:hlinkClick r:id="rId8" action="ppaction://hlinksldjump"/>
              </a:rPr>
              <a:t> </a:t>
            </a:r>
            <a:r>
              <a:rPr sz="1100" spc="-5" dirty="0">
                <a:latin typeface="Carlito"/>
                <a:cs typeface="Carlito"/>
                <a:hlinkClick r:id="rId8" action="ppaction://hlinksldjump"/>
              </a:rPr>
              <a:t>MODULE</a:t>
            </a:r>
            <a:endParaRPr sz="1100" dirty="0">
              <a:latin typeface="Carlito"/>
              <a:cs typeface="Carlito"/>
            </a:endParaRPr>
          </a:p>
        </p:txBody>
      </p:sp>
      <p:sp>
        <p:nvSpPr>
          <p:cNvPr id="52" name="object 52"/>
          <p:cNvSpPr txBox="1"/>
          <p:nvPr/>
        </p:nvSpPr>
        <p:spPr>
          <a:xfrm>
            <a:off x="900480" y="8745727"/>
            <a:ext cx="2839720" cy="193675"/>
          </a:xfrm>
          <a:prstGeom prst="rect">
            <a:avLst/>
          </a:prstGeom>
        </p:spPr>
        <p:txBody>
          <a:bodyPr vert="horz" wrap="square" lIns="0" tIns="12700" rIns="0" bIns="0" rtlCol="0">
            <a:spAutoFit/>
          </a:bodyPr>
          <a:lstStyle/>
          <a:p>
            <a:pPr marL="12700">
              <a:lnSpc>
                <a:spcPct val="100000"/>
              </a:lnSpc>
              <a:spcBef>
                <a:spcPts val="100"/>
              </a:spcBef>
            </a:pPr>
            <a:r>
              <a:rPr sz="1100" b="1" dirty="0">
                <a:latin typeface="Carlito"/>
                <a:cs typeface="Carlito"/>
              </a:rPr>
              <a:t>6. </a:t>
            </a:r>
            <a:r>
              <a:rPr sz="1100" b="1" spc="-5" dirty="0">
                <a:latin typeface="Carlito"/>
                <a:cs typeface="Carlito"/>
                <a:hlinkClick r:id="rId9" action="ppaction://hlinksldjump"/>
              </a:rPr>
              <a:t>CONCLUSION </a:t>
            </a:r>
            <a:r>
              <a:rPr sz="1100" b="1" dirty="0">
                <a:latin typeface="Carlito"/>
                <a:cs typeface="Carlito"/>
                <a:hlinkClick r:id="rId9" action="ppaction://hlinksldjump"/>
              </a:rPr>
              <a:t>AND </a:t>
            </a:r>
            <a:r>
              <a:rPr sz="1100" b="1" spc="-5" dirty="0">
                <a:latin typeface="Carlito"/>
                <a:cs typeface="Carlito"/>
                <a:hlinkClick r:id="rId9" action="ppaction://hlinksldjump"/>
              </a:rPr>
              <a:t>FUTURE</a:t>
            </a:r>
            <a:r>
              <a:rPr sz="1100" b="1" spc="-45" dirty="0">
                <a:latin typeface="Carlito"/>
                <a:cs typeface="Carlito"/>
                <a:hlinkClick r:id="rId9" action="ppaction://hlinksldjump"/>
              </a:rPr>
              <a:t> </a:t>
            </a:r>
            <a:r>
              <a:rPr sz="1100" b="1" spc="-5" dirty="0">
                <a:latin typeface="Carlito"/>
                <a:cs typeface="Carlito"/>
                <a:hlinkClick r:id="rId9" action="ppaction://hlinksldjump"/>
              </a:rPr>
              <a:t>ENHANCEMENTS</a:t>
            </a:r>
            <a:endParaRPr sz="1100">
              <a:latin typeface="Carlito"/>
              <a:cs typeface="Carlito"/>
            </a:endParaRPr>
          </a:p>
        </p:txBody>
      </p:sp>
      <p:sp>
        <p:nvSpPr>
          <p:cNvPr id="53" name="object 53"/>
          <p:cNvSpPr txBox="1"/>
          <p:nvPr/>
        </p:nvSpPr>
        <p:spPr>
          <a:xfrm>
            <a:off x="6493255" y="8745727"/>
            <a:ext cx="168910" cy="182101"/>
          </a:xfrm>
          <a:prstGeom prst="rect">
            <a:avLst/>
          </a:prstGeom>
        </p:spPr>
        <p:txBody>
          <a:bodyPr vert="horz" wrap="square" lIns="0" tIns="12700" rIns="0" bIns="0" rtlCol="0">
            <a:spAutoFit/>
          </a:bodyPr>
          <a:lstStyle/>
          <a:p>
            <a:pPr marL="12700">
              <a:lnSpc>
                <a:spcPct val="100000"/>
              </a:lnSpc>
              <a:spcBef>
                <a:spcPts val="100"/>
              </a:spcBef>
            </a:pPr>
            <a:r>
              <a:rPr lang="en-US" sz="1100" dirty="0">
                <a:latin typeface="Carlito"/>
                <a:cs typeface="Carlito"/>
              </a:rPr>
              <a:t>18</a:t>
            </a:r>
            <a:endParaRPr sz="1100" dirty="0">
              <a:latin typeface="Carlito"/>
              <a:cs typeface="Carlito"/>
            </a:endParaRPr>
          </a:p>
        </p:txBody>
      </p:sp>
      <p:sp>
        <p:nvSpPr>
          <p:cNvPr id="54" name="object 54"/>
          <p:cNvSpPr txBox="1"/>
          <p:nvPr/>
        </p:nvSpPr>
        <p:spPr>
          <a:xfrm>
            <a:off x="900480" y="9042907"/>
            <a:ext cx="987425" cy="193675"/>
          </a:xfrm>
          <a:prstGeom prst="rect">
            <a:avLst/>
          </a:prstGeom>
        </p:spPr>
        <p:txBody>
          <a:bodyPr vert="horz" wrap="square" lIns="0" tIns="12700" rIns="0" bIns="0" rtlCol="0">
            <a:spAutoFit/>
          </a:bodyPr>
          <a:lstStyle/>
          <a:p>
            <a:pPr marL="12700">
              <a:lnSpc>
                <a:spcPct val="100000"/>
              </a:lnSpc>
              <a:spcBef>
                <a:spcPts val="100"/>
              </a:spcBef>
            </a:pPr>
            <a:r>
              <a:rPr sz="1100" b="1" dirty="0">
                <a:latin typeface="Carlito"/>
                <a:cs typeface="Carlito"/>
              </a:rPr>
              <a:t>7.</a:t>
            </a:r>
            <a:r>
              <a:rPr sz="1100" b="1" spc="170" dirty="0">
                <a:latin typeface="Carlito"/>
                <a:cs typeface="Carlito"/>
              </a:rPr>
              <a:t> </a:t>
            </a:r>
            <a:r>
              <a:rPr sz="1100" b="1" spc="-5" dirty="0">
                <a:latin typeface="Carlito"/>
                <a:cs typeface="Carlito"/>
                <a:hlinkClick r:id="rId9" action="ppaction://hlinksldjump"/>
              </a:rPr>
              <a:t>APPENDICES</a:t>
            </a:r>
            <a:endParaRPr sz="1100">
              <a:latin typeface="Carlito"/>
              <a:cs typeface="Carlito"/>
            </a:endParaRPr>
          </a:p>
        </p:txBody>
      </p:sp>
      <p:sp>
        <p:nvSpPr>
          <p:cNvPr id="55" name="object 55"/>
          <p:cNvSpPr txBox="1"/>
          <p:nvPr/>
        </p:nvSpPr>
        <p:spPr>
          <a:xfrm>
            <a:off x="6493255" y="9042907"/>
            <a:ext cx="168910" cy="182101"/>
          </a:xfrm>
          <a:prstGeom prst="rect">
            <a:avLst/>
          </a:prstGeom>
        </p:spPr>
        <p:txBody>
          <a:bodyPr vert="horz" wrap="square" lIns="0" tIns="12700" rIns="0" bIns="0" rtlCol="0">
            <a:spAutoFit/>
          </a:bodyPr>
          <a:lstStyle/>
          <a:p>
            <a:pPr marL="12700">
              <a:lnSpc>
                <a:spcPct val="100000"/>
              </a:lnSpc>
              <a:spcBef>
                <a:spcPts val="100"/>
              </a:spcBef>
            </a:pPr>
            <a:r>
              <a:rPr lang="en-US" sz="1100" dirty="0">
                <a:latin typeface="Carlito"/>
                <a:cs typeface="Carlito"/>
              </a:rPr>
              <a:t>19</a:t>
            </a:r>
            <a:endParaRPr sz="1100" dirty="0">
              <a:latin typeface="Carlito"/>
              <a:cs typeface="Carlito"/>
            </a:endParaRPr>
          </a:p>
        </p:txBody>
      </p:sp>
      <p:sp>
        <p:nvSpPr>
          <p:cNvPr id="56" name="object 56"/>
          <p:cNvSpPr txBox="1"/>
          <p:nvPr/>
        </p:nvSpPr>
        <p:spPr>
          <a:xfrm>
            <a:off x="1129080" y="9314179"/>
            <a:ext cx="2364105"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rlito"/>
                <a:cs typeface="Carlito"/>
              </a:rPr>
              <a:t>7.1. </a:t>
            </a:r>
            <a:r>
              <a:rPr sz="1100" spc="-5" dirty="0">
                <a:latin typeface="Carlito"/>
                <a:cs typeface="Carlito"/>
                <a:hlinkClick r:id="rId10" action="ppaction://hlinksldjump"/>
              </a:rPr>
              <a:t>APPENDIX </a:t>
            </a:r>
            <a:r>
              <a:rPr sz="1100" dirty="0">
                <a:latin typeface="Carlito"/>
                <a:cs typeface="Carlito"/>
                <a:hlinkClick r:id="rId10" action="ppaction://hlinksldjump"/>
              </a:rPr>
              <a:t>1 - </a:t>
            </a:r>
            <a:r>
              <a:rPr sz="1100" spc="-5" dirty="0">
                <a:latin typeface="Carlito"/>
                <a:cs typeface="Carlito"/>
                <a:hlinkClick r:id="rId10" action="ppaction://hlinksldjump"/>
              </a:rPr>
              <a:t>SAMPLE SOURCE</a:t>
            </a:r>
            <a:r>
              <a:rPr sz="1100" spc="-40" dirty="0">
                <a:latin typeface="Carlito"/>
                <a:cs typeface="Carlito"/>
                <a:hlinkClick r:id="rId10" action="ppaction://hlinksldjump"/>
              </a:rPr>
              <a:t> </a:t>
            </a:r>
            <a:r>
              <a:rPr sz="1100" spc="-10" dirty="0">
                <a:latin typeface="Carlito"/>
                <a:cs typeface="Carlito"/>
                <a:hlinkClick r:id="rId10" action="ppaction://hlinksldjump"/>
              </a:rPr>
              <a:t>CODE</a:t>
            </a:r>
            <a:endParaRPr sz="1100" dirty="0">
              <a:latin typeface="Carlito"/>
              <a:cs typeface="Carlito"/>
            </a:endParaRPr>
          </a:p>
        </p:txBody>
      </p:sp>
      <p:sp>
        <p:nvSpPr>
          <p:cNvPr id="57" name="object 57"/>
          <p:cNvSpPr txBox="1"/>
          <p:nvPr/>
        </p:nvSpPr>
        <p:spPr>
          <a:xfrm>
            <a:off x="6493255" y="9314179"/>
            <a:ext cx="168910" cy="182101"/>
          </a:xfrm>
          <a:prstGeom prst="rect">
            <a:avLst/>
          </a:prstGeom>
        </p:spPr>
        <p:txBody>
          <a:bodyPr vert="horz" wrap="square" lIns="0" tIns="12700" rIns="0" bIns="0" rtlCol="0">
            <a:spAutoFit/>
          </a:bodyPr>
          <a:lstStyle/>
          <a:p>
            <a:pPr marL="12700">
              <a:lnSpc>
                <a:spcPct val="100000"/>
              </a:lnSpc>
              <a:spcBef>
                <a:spcPts val="100"/>
              </a:spcBef>
            </a:pPr>
            <a:r>
              <a:rPr lang="en-US" sz="1100" dirty="0">
                <a:latin typeface="Carlito"/>
                <a:cs typeface="Carlito"/>
              </a:rPr>
              <a:t>19</a:t>
            </a:r>
            <a:endParaRPr sz="1100" dirty="0">
              <a:latin typeface="Carlito"/>
              <a:cs typeface="Carlito"/>
            </a:endParaRPr>
          </a:p>
        </p:txBody>
      </p:sp>
      <p:sp>
        <p:nvSpPr>
          <p:cNvPr id="58" name="object 58"/>
          <p:cNvSpPr/>
          <p:nvPr/>
        </p:nvSpPr>
        <p:spPr>
          <a:xfrm>
            <a:off x="306705" y="0"/>
            <a:ext cx="6955790" cy="10086340"/>
          </a:xfrm>
          <a:custGeom>
            <a:avLst/>
            <a:gdLst/>
            <a:ahLst/>
            <a:cxnLst/>
            <a:rect l="l" t="t" r="r" b="b"/>
            <a:pathLst>
              <a:path w="6955790" h="10086340">
                <a:moveTo>
                  <a:pt x="6955523" y="0"/>
                </a:moveTo>
                <a:lnTo>
                  <a:pt x="6949440" y="0"/>
                </a:lnTo>
                <a:lnTo>
                  <a:pt x="6949440" y="6096"/>
                </a:lnTo>
                <a:lnTo>
                  <a:pt x="6949440" y="10079736"/>
                </a:lnTo>
                <a:lnTo>
                  <a:pt x="6096" y="10079736"/>
                </a:lnTo>
                <a:lnTo>
                  <a:pt x="6096" y="6096"/>
                </a:lnTo>
                <a:lnTo>
                  <a:pt x="6949440" y="6096"/>
                </a:lnTo>
                <a:lnTo>
                  <a:pt x="6949440" y="0"/>
                </a:lnTo>
                <a:lnTo>
                  <a:pt x="6096" y="0"/>
                </a:lnTo>
                <a:lnTo>
                  <a:pt x="0" y="0"/>
                </a:lnTo>
                <a:lnTo>
                  <a:pt x="0" y="10085845"/>
                </a:lnTo>
                <a:lnTo>
                  <a:pt x="6096" y="10085845"/>
                </a:lnTo>
                <a:lnTo>
                  <a:pt x="6949440" y="10085832"/>
                </a:lnTo>
                <a:lnTo>
                  <a:pt x="6955523" y="10085845"/>
                </a:lnTo>
                <a:lnTo>
                  <a:pt x="6955523" y="0"/>
                </a:lnTo>
                <a:close/>
              </a:path>
            </a:pathLst>
          </a:custGeom>
          <a:solidFill>
            <a:srgbClr val="000000"/>
          </a:solidFill>
        </p:spPr>
        <p:txBody>
          <a:bodyPr wrap="square" lIns="0" tIns="0" rIns="0" bIns="0" rtlCol="0"/>
          <a:lstStyle/>
          <a:p>
            <a:endParaRPr/>
          </a:p>
        </p:txBody>
      </p:sp>
      <p:sp>
        <p:nvSpPr>
          <p:cNvPr id="59" name="object 59"/>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2</a:t>
            </a:fld>
            <a:endParaRPr dirty="0"/>
          </a:p>
        </p:txBody>
      </p:sp>
      <p:sp>
        <p:nvSpPr>
          <p:cNvPr id="60" name="Rectangle 59">
            <a:extLst>
              <a:ext uri="{FF2B5EF4-FFF2-40B4-BE49-F238E27FC236}">
                <a16:creationId xmlns:a16="http://schemas.microsoft.com/office/drawing/2014/main" id="{44A1A82E-C736-492F-A53F-57CEA6C8FC05}"/>
              </a:ext>
            </a:extLst>
          </p:cNvPr>
          <p:cNvSpPr/>
          <p:nvPr/>
        </p:nvSpPr>
        <p:spPr>
          <a:xfrm>
            <a:off x="6381938" y="8303880"/>
            <a:ext cx="341760" cy="261610"/>
          </a:xfrm>
          <a:prstGeom prst="rect">
            <a:avLst/>
          </a:prstGeom>
        </p:spPr>
        <p:txBody>
          <a:bodyPr wrap="none">
            <a:spAutoFit/>
          </a:bodyPr>
          <a:lstStyle/>
          <a:p>
            <a:pPr marL="12700">
              <a:lnSpc>
                <a:spcPct val="100000"/>
              </a:lnSpc>
              <a:spcBef>
                <a:spcPts val="100"/>
              </a:spcBef>
            </a:pPr>
            <a:r>
              <a:rPr lang="en-IN" sz="1100" dirty="0">
                <a:latin typeface="Carlito"/>
                <a:cs typeface="Carlito"/>
              </a:rPr>
              <a:t>17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04800" y="304799"/>
            <a:ext cx="6955790" cy="10086340"/>
          </a:xfrm>
          <a:custGeom>
            <a:avLst/>
            <a:gdLst/>
            <a:ahLst/>
            <a:cxnLst/>
            <a:rect l="l" t="t" r="r" b="b"/>
            <a:pathLst>
              <a:path w="6955790" h="10086340">
                <a:moveTo>
                  <a:pt x="6955523" y="0"/>
                </a:moveTo>
                <a:lnTo>
                  <a:pt x="6949440" y="0"/>
                </a:lnTo>
                <a:lnTo>
                  <a:pt x="6949440" y="6096"/>
                </a:lnTo>
                <a:lnTo>
                  <a:pt x="6949440" y="10079736"/>
                </a:lnTo>
                <a:lnTo>
                  <a:pt x="6096" y="10079736"/>
                </a:lnTo>
                <a:lnTo>
                  <a:pt x="6096" y="6096"/>
                </a:lnTo>
                <a:lnTo>
                  <a:pt x="6949440" y="6096"/>
                </a:lnTo>
                <a:lnTo>
                  <a:pt x="6949440" y="0"/>
                </a:lnTo>
                <a:lnTo>
                  <a:pt x="6096" y="0"/>
                </a:lnTo>
                <a:lnTo>
                  <a:pt x="0" y="0"/>
                </a:lnTo>
                <a:lnTo>
                  <a:pt x="0" y="10085845"/>
                </a:lnTo>
                <a:lnTo>
                  <a:pt x="6096" y="10085845"/>
                </a:lnTo>
                <a:lnTo>
                  <a:pt x="6949440" y="10085832"/>
                </a:lnTo>
                <a:lnTo>
                  <a:pt x="6955523" y="10085845"/>
                </a:lnTo>
                <a:lnTo>
                  <a:pt x="6955523" y="0"/>
                </a:lnTo>
                <a:close/>
              </a:path>
            </a:pathLst>
          </a:custGeom>
          <a:solidFill>
            <a:srgbClr val="000000"/>
          </a:solid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20</a:t>
            </a:fld>
            <a:endParaRPr dirty="0"/>
          </a:p>
        </p:txBody>
      </p:sp>
      <p:sp>
        <p:nvSpPr>
          <p:cNvPr id="6" name="Rectangle 5">
            <a:extLst>
              <a:ext uri="{FF2B5EF4-FFF2-40B4-BE49-F238E27FC236}">
                <a16:creationId xmlns:a16="http://schemas.microsoft.com/office/drawing/2014/main" id="{A0BCD8B2-80A2-4D21-9EF4-D5512DAF6299}"/>
              </a:ext>
            </a:extLst>
          </p:cNvPr>
          <p:cNvSpPr/>
          <p:nvPr/>
        </p:nvSpPr>
        <p:spPr>
          <a:xfrm>
            <a:off x="431800" y="473075"/>
            <a:ext cx="6629400" cy="9879628"/>
          </a:xfrm>
          <a:prstGeom prst="rect">
            <a:avLst/>
          </a:prstGeom>
        </p:spPr>
        <p:txBody>
          <a:bodyPr wrap="square">
            <a:spAutoFit/>
          </a:bodyPr>
          <a:lstStyle/>
          <a:p>
            <a:r>
              <a:rPr lang="en-IN" sz="1200" dirty="0">
                <a:latin typeface="Times New Roman" panose="02020603050405020304" pitchFamily="18" charset="0"/>
                <a:cs typeface="Times New Roman" panose="02020603050405020304" pitchFamily="18" charset="0"/>
              </a:rPr>
              <a:t>&lt;a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="login.html"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-info" role="button" style="border: green;"&gt;LOGIN&lt;/a&gt;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="house.html"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-info" role="button" style="border: green;"&gt;HOUSE&lt;/a&gt;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="offer.html"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-info" role="button" style="border: green;" &gt;OFFER&lt;/a&gt;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="contact.html"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-info" role="button" style="border: green;" &gt;CONTACT US&lt;/a&gt;</a:t>
            </a:r>
          </a:p>
          <a:p>
            <a:r>
              <a:rPr lang="en-IN" sz="1200" dirty="0">
                <a:latin typeface="Times New Roman" panose="02020603050405020304" pitchFamily="18" charset="0"/>
                <a:cs typeface="Times New Roman" panose="02020603050405020304" pitchFamily="18" charset="0"/>
              </a:rPr>
              <a:t>                &lt;/nav&gt;    </a:t>
            </a:r>
          </a:p>
          <a:p>
            <a:r>
              <a:rPr lang="en-IN" sz="1200" dirty="0">
                <a:latin typeface="Times New Roman" panose="02020603050405020304" pitchFamily="18" charset="0"/>
                <a:cs typeface="Times New Roman" panose="02020603050405020304" pitchFamily="18" charset="0"/>
              </a:rPr>
              <a:t>            &lt;/div&gt;</a:t>
            </a:r>
          </a:p>
          <a:p>
            <a:r>
              <a:rPr lang="en-IN" sz="1200" dirty="0">
                <a:latin typeface="Times New Roman" panose="02020603050405020304" pitchFamily="18" charset="0"/>
                <a:cs typeface="Times New Roman" panose="02020603050405020304" pitchFamily="18" charset="0"/>
              </a:rPr>
              <a:t>        </a:t>
            </a:r>
          </a:p>
          <a:p>
            <a:r>
              <a:rPr lang="en-IN" sz="1200" dirty="0">
                <a:latin typeface="Times New Roman" panose="02020603050405020304" pitchFamily="18" charset="0"/>
                <a:cs typeface="Times New Roman" panose="02020603050405020304" pitchFamily="18" charset="0"/>
              </a:rPr>
              <a:t>        &lt;/header&gt;</a:t>
            </a:r>
          </a:p>
          <a:p>
            <a:r>
              <a:rPr lang="en-IN" sz="1200" dirty="0">
                <a:latin typeface="Times New Roman" panose="02020603050405020304" pitchFamily="18" charset="0"/>
                <a:cs typeface="Times New Roman" panose="02020603050405020304" pitchFamily="18" charset="0"/>
              </a:rPr>
              <a:t>        &lt;form action="#" </a:t>
            </a:r>
            <a:r>
              <a:rPr lang="en-IN" sz="1200" dirty="0" err="1">
                <a:latin typeface="Times New Roman" panose="02020603050405020304" pitchFamily="18" charset="0"/>
                <a:cs typeface="Times New Roman" panose="02020603050405020304" pitchFamily="18" charset="0"/>
              </a:rPr>
              <a:t>onsubmit</a:t>
            </a:r>
            <a:r>
              <a:rPr lang="en-IN" sz="1200" dirty="0">
                <a:latin typeface="Times New Roman" panose="02020603050405020304" pitchFamily="18" charset="0"/>
                <a:cs typeface="Times New Roman" panose="02020603050405020304" pitchFamily="18" charset="0"/>
              </a:rPr>
              <a:t>="return </a:t>
            </a:r>
            <a:r>
              <a:rPr lang="en-IN" sz="1200" dirty="0" err="1">
                <a:latin typeface="Times New Roman" panose="02020603050405020304" pitchFamily="18" charset="0"/>
                <a:cs typeface="Times New Roman" panose="02020603050405020304" pitchFamily="18" charset="0"/>
              </a:rPr>
              <a:t>passval</a:t>
            </a:r>
            <a:r>
              <a:rPr lang="en-IN" sz="1200" dirty="0">
                <a:latin typeface="Times New Roman" panose="02020603050405020304" pitchFamily="18" charset="0"/>
                <a:cs typeface="Times New Roman" panose="02020603050405020304" pitchFamily="18" charset="0"/>
              </a:rPr>
              <a:t>(this);"&gt;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center</a:t>
            </a:r>
            <a:r>
              <a:rPr lang="en-IN" sz="1200" dirty="0">
                <a:latin typeface="Times New Roman" panose="02020603050405020304" pitchFamily="18" charset="0"/>
                <a:cs typeface="Times New Roman" panose="02020603050405020304" pitchFamily="18" charset="0"/>
              </a:rPr>
              <a:t>&gt;&lt;h1 style="background-</a:t>
            </a:r>
            <a:r>
              <a:rPr lang="en-IN" sz="1200" dirty="0" err="1">
                <a:latin typeface="Times New Roman" panose="02020603050405020304" pitchFamily="18" charset="0"/>
                <a:cs typeface="Times New Roman" panose="02020603050405020304" pitchFamily="18" charset="0"/>
              </a:rPr>
              <a:t>color</a:t>
            </a:r>
            <a:r>
              <a:rPr lang="en-IN" sz="1200" dirty="0">
                <a:latin typeface="Times New Roman" panose="02020603050405020304" pitchFamily="18" charset="0"/>
                <a:cs typeface="Times New Roman" panose="02020603050405020304" pitchFamily="18" charset="0"/>
              </a:rPr>
              <a:t>: azure;"&gt;Registration&lt;/h1&gt;</a:t>
            </a:r>
          </a:p>
          <a:p>
            <a:r>
              <a:rPr lang="en-IN" sz="1200" dirty="0">
                <a:latin typeface="Times New Roman" panose="02020603050405020304" pitchFamily="18" charset="0"/>
                <a:cs typeface="Times New Roman" panose="02020603050405020304" pitchFamily="18" charset="0"/>
              </a:rPr>
              <a:t>            &lt;input type="text" name="</a:t>
            </a:r>
            <a:r>
              <a:rPr lang="en-IN" sz="1200" dirty="0" err="1">
                <a:latin typeface="Times New Roman" panose="02020603050405020304" pitchFamily="18" charset="0"/>
                <a:cs typeface="Times New Roman" panose="02020603050405020304" pitchFamily="18" charset="0"/>
              </a:rPr>
              <a:t>fname</a:t>
            </a:r>
            <a:r>
              <a:rPr lang="en-IN" sz="1200" dirty="0">
                <a:latin typeface="Times New Roman" panose="02020603050405020304" pitchFamily="18" charset="0"/>
                <a:cs typeface="Times New Roman" panose="02020603050405020304" pitchFamily="18" charset="0"/>
              </a:rPr>
              <a:t>" placeholder="First Name" autofocus&gt;</a:t>
            </a:r>
          </a:p>
          <a:p>
            <a:r>
              <a:rPr lang="en-IN" sz="1200" dirty="0">
                <a:latin typeface="Times New Roman" panose="02020603050405020304" pitchFamily="18" charset="0"/>
                <a:cs typeface="Times New Roman" panose="02020603050405020304" pitchFamily="18" charset="0"/>
              </a:rPr>
              <a:t>            &lt;input type="text" name="</a:t>
            </a:r>
            <a:r>
              <a:rPr lang="en-IN" sz="1200" dirty="0" err="1">
                <a:latin typeface="Times New Roman" panose="02020603050405020304" pitchFamily="18" charset="0"/>
                <a:cs typeface="Times New Roman" panose="02020603050405020304" pitchFamily="18" charset="0"/>
              </a:rPr>
              <a:t>mname</a:t>
            </a:r>
            <a:r>
              <a:rPr lang="en-IN" sz="1200" dirty="0">
                <a:latin typeface="Times New Roman" panose="02020603050405020304" pitchFamily="18" charset="0"/>
                <a:cs typeface="Times New Roman" panose="02020603050405020304" pitchFamily="18" charset="0"/>
              </a:rPr>
              <a:t>" placeholder="Middle Name"&gt;</a:t>
            </a:r>
          </a:p>
          <a:p>
            <a:r>
              <a:rPr lang="en-IN" sz="1200" dirty="0">
                <a:latin typeface="Times New Roman" panose="02020603050405020304" pitchFamily="18" charset="0"/>
                <a:cs typeface="Times New Roman" panose="02020603050405020304" pitchFamily="18" charset="0"/>
              </a:rPr>
              <a:t>            &lt;input type="text" name="</a:t>
            </a:r>
            <a:r>
              <a:rPr lang="en-IN" sz="1200" dirty="0" err="1">
                <a:latin typeface="Times New Roman" panose="02020603050405020304" pitchFamily="18" charset="0"/>
                <a:cs typeface="Times New Roman" panose="02020603050405020304" pitchFamily="18" charset="0"/>
              </a:rPr>
              <a:t>lname</a:t>
            </a:r>
            <a:r>
              <a:rPr lang="en-IN" sz="1200" dirty="0">
                <a:latin typeface="Times New Roman" panose="02020603050405020304" pitchFamily="18" charset="0"/>
                <a:cs typeface="Times New Roman" panose="02020603050405020304" pitchFamily="18" charset="0"/>
              </a:rPr>
              <a:t>" placeholder="Last Name"&gt;&lt;</a:t>
            </a:r>
            <a:r>
              <a:rPr lang="en-IN" sz="1200" dirty="0" err="1">
                <a:latin typeface="Times New Roman" panose="02020603050405020304" pitchFamily="18" charset="0"/>
                <a:cs typeface="Times New Roman" panose="02020603050405020304" pitchFamily="18" charset="0"/>
              </a:rPr>
              <a:t>br</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&lt;input type="email" name="</a:t>
            </a:r>
            <a:r>
              <a:rPr lang="en-IN" sz="1200" dirty="0" err="1">
                <a:latin typeface="Times New Roman" panose="02020603050405020304" pitchFamily="18" charset="0"/>
                <a:cs typeface="Times New Roman" panose="02020603050405020304" pitchFamily="18" charset="0"/>
              </a:rPr>
              <a:t>mailid</a:t>
            </a:r>
            <a:r>
              <a:rPr lang="en-IN" sz="1200" dirty="0">
                <a:latin typeface="Times New Roman" panose="02020603050405020304" pitchFamily="18" charset="0"/>
                <a:cs typeface="Times New Roman" panose="02020603050405020304" pitchFamily="18" charset="0"/>
              </a:rPr>
              <a:t>" placeholder="Enter Email" pattern=".+@</a:t>
            </a:r>
            <a:r>
              <a:rPr lang="en-IN" sz="1200" dirty="0" err="1">
                <a:latin typeface="Times New Roman" panose="02020603050405020304" pitchFamily="18" charset="0"/>
                <a:cs typeface="Times New Roman" panose="02020603050405020304" pitchFamily="18" charset="0"/>
              </a:rPr>
              <a:t>gmail</a:t>
            </a:r>
            <a:r>
              <a:rPr lang="en-IN" sz="1200" dirty="0">
                <a:latin typeface="Times New Roman" panose="02020603050405020304" pitchFamily="18" charset="0"/>
                <a:cs typeface="Times New Roman" panose="02020603050405020304" pitchFamily="18" charset="0"/>
              </a:rPr>
              <a:t>\.com"&gt;&lt;</a:t>
            </a:r>
            <a:r>
              <a:rPr lang="en-IN" sz="1200" dirty="0" err="1">
                <a:latin typeface="Times New Roman" panose="02020603050405020304" pitchFamily="18" charset="0"/>
                <a:cs typeface="Times New Roman" panose="02020603050405020304" pitchFamily="18" charset="0"/>
              </a:rPr>
              <a:t>br</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&lt;input type="</a:t>
            </a:r>
            <a:r>
              <a:rPr lang="en-IN" sz="1200" dirty="0" err="1">
                <a:latin typeface="Times New Roman" panose="02020603050405020304" pitchFamily="18" charset="0"/>
                <a:cs typeface="Times New Roman" panose="02020603050405020304" pitchFamily="18" charset="0"/>
              </a:rPr>
              <a:t>tel</a:t>
            </a:r>
            <a:r>
              <a:rPr lang="en-IN" sz="1200" dirty="0">
                <a:latin typeface="Times New Roman" panose="02020603050405020304" pitchFamily="18" charset="0"/>
                <a:cs typeface="Times New Roman" panose="02020603050405020304" pitchFamily="18" charset="0"/>
              </a:rPr>
              <a:t>" name="</a:t>
            </a:r>
            <a:r>
              <a:rPr lang="en-IN" sz="1200" dirty="0" err="1">
                <a:latin typeface="Times New Roman" panose="02020603050405020304" pitchFamily="18" charset="0"/>
                <a:cs typeface="Times New Roman" panose="02020603050405020304" pitchFamily="18" charset="0"/>
              </a:rPr>
              <a:t>phno</a:t>
            </a:r>
            <a:r>
              <a:rPr lang="en-IN" sz="1200" dirty="0">
                <a:latin typeface="Times New Roman" panose="02020603050405020304" pitchFamily="18" charset="0"/>
                <a:cs typeface="Times New Roman" panose="02020603050405020304" pitchFamily="18" charset="0"/>
              </a:rPr>
              <a:t>" placeholder="Enter phone Number" size="10"&gt;&lt;</a:t>
            </a:r>
            <a:r>
              <a:rPr lang="en-IN" sz="1200" dirty="0" err="1">
                <a:latin typeface="Times New Roman" panose="02020603050405020304" pitchFamily="18" charset="0"/>
                <a:cs typeface="Times New Roman" panose="02020603050405020304" pitchFamily="18" charset="0"/>
              </a:rPr>
              <a:t>br</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&lt;select&gt;</a:t>
            </a:r>
          </a:p>
          <a:p>
            <a:r>
              <a:rPr lang="en-IN" sz="1200" dirty="0">
                <a:latin typeface="Times New Roman" panose="02020603050405020304" pitchFamily="18" charset="0"/>
                <a:cs typeface="Times New Roman" panose="02020603050405020304" pitchFamily="18" charset="0"/>
              </a:rPr>
              <a:t>                &lt;option&gt;Select State&lt;/option&gt;</a:t>
            </a:r>
          </a:p>
          <a:p>
            <a:r>
              <a:rPr lang="en-IN" sz="1200" dirty="0">
                <a:latin typeface="Times New Roman" panose="02020603050405020304" pitchFamily="18" charset="0"/>
                <a:cs typeface="Times New Roman" panose="02020603050405020304" pitchFamily="18" charset="0"/>
              </a:rPr>
              <a:t>                &lt;option&gt;</a:t>
            </a:r>
            <a:r>
              <a:rPr lang="en-IN" sz="1200" dirty="0" err="1">
                <a:latin typeface="Times New Roman" panose="02020603050405020304" pitchFamily="18" charset="0"/>
                <a:cs typeface="Times New Roman" panose="02020603050405020304" pitchFamily="18" charset="0"/>
              </a:rPr>
              <a:t>Andra</a:t>
            </a:r>
            <a:r>
              <a:rPr lang="en-IN" sz="1200" dirty="0">
                <a:latin typeface="Times New Roman" panose="02020603050405020304" pitchFamily="18" charset="0"/>
                <a:cs typeface="Times New Roman" panose="02020603050405020304" pitchFamily="18" charset="0"/>
              </a:rPr>
              <a:t> Pradesh&lt;/option&gt;</a:t>
            </a:r>
          </a:p>
          <a:p>
            <a:r>
              <a:rPr lang="en-IN" sz="1200" dirty="0">
                <a:latin typeface="Times New Roman" panose="02020603050405020304" pitchFamily="18" charset="0"/>
                <a:cs typeface="Times New Roman" panose="02020603050405020304" pitchFamily="18" charset="0"/>
              </a:rPr>
              <a:t>                &lt;option&gt;Telangana&lt;/option&gt;</a:t>
            </a:r>
          </a:p>
          <a:p>
            <a:r>
              <a:rPr lang="en-IN" sz="1200" dirty="0">
                <a:latin typeface="Times New Roman" panose="02020603050405020304" pitchFamily="18" charset="0"/>
                <a:cs typeface="Times New Roman" panose="02020603050405020304" pitchFamily="18" charset="0"/>
              </a:rPr>
              <a:t>                &lt;option&gt;</a:t>
            </a:r>
            <a:r>
              <a:rPr lang="en-IN" sz="1200" dirty="0" err="1">
                <a:latin typeface="Times New Roman" panose="02020603050405020304" pitchFamily="18" charset="0"/>
                <a:cs typeface="Times New Roman" panose="02020603050405020304" pitchFamily="18" charset="0"/>
              </a:rPr>
              <a:t>Uthar</a:t>
            </a:r>
            <a:r>
              <a:rPr lang="en-IN" sz="1200" dirty="0">
                <a:latin typeface="Times New Roman" panose="02020603050405020304" pitchFamily="18" charset="0"/>
                <a:cs typeface="Times New Roman" panose="02020603050405020304" pitchFamily="18" charset="0"/>
              </a:rPr>
              <a:t> Pradesh&lt;/option&gt;</a:t>
            </a:r>
          </a:p>
          <a:p>
            <a:r>
              <a:rPr lang="en-IN" sz="1200" dirty="0">
                <a:latin typeface="Times New Roman" panose="02020603050405020304" pitchFamily="18" charset="0"/>
                <a:cs typeface="Times New Roman" panose="02020603050405020304" pitchFamily="18" charset="0"/>
              </a:rPr>
              <a:t>            &lt;/select&gt;&lt;</a:t>
            </a:r>
            <a:r>
              <a:rPr lang="en-IN" sz="1200" dirty="0" err="1">
                <a:latin typeface="Times New Roman" panose="02020603050405020304" pitchFamily="18" charset="0"/>
                <a:cs typeface="Times New Roman" panose="02020603050405020304" pitchFamily="18" charset="0"/>
              </a:rPr>
              <a:t>br</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&lt;select&gt;</a:t>
            </a:r>
          </a:p>
          <a:p>
            <a:r>
              <a:rPr lang="en-IN" sz="1200" dirty="0">
                <a:latin typeface="Times New Roman" panose="02020603050405020304" pitchFamily="18" charset="0"/>
                <a:cs typeface="Times New Roman" panose="02020603050405020304" pitchFamily="18" charset="0"/>
              </a:rPr>
              <a:t>                &lt;option&gt;Select District&lt;/option&gt;</a:t>
            </a:r>
          </a:p>
          <a:p>
            <a:r>
              <a:rPr lang="en-IN" sz="1200" dirty="0">
                <a:latin typeface="Times New Roman" panose="02020603050405020304" pitchFamily="18" charset="0"/>
                <a:cs typeface="Times New Roman" panose="02020603050405020304" pitchFamily="18" charset="0"/>
              </a:rPr>
              <a:t>                &lt;option&gt;Nellore&lt;/option&gt;</a:t>
            </a:r>
          </a:p>
          <a:p>
            <a:r>
              <a:rPr lang="en-IN" sz="1200" dirty="0">
                <a:latin typeface="Times New Roman" panose="02020603050405020304" pitchFamily="18" charset="0"/>
                <a:cs typeface="Times New Roman" panose="02020603050405020304" pitchFamily="18" charset="0"/>
              </a:rPr>
              <a:t>                &lt;option&gt;Tirupati&lt;/option&gt;</a:t>
            </a:r>
          </a:p>
          <a:p>
            <a:r>
              <a:rPr lang="en-IN" sz="1200" dirty="0">
                <a:latin typeface="Times New Roman" panose="02020603050405020304" pitchFamily="18" charset="0"/>
                <a:cs typeface="Times New Roman" panose="02020603050405020304" pitchFamily="18" charset="0"/>
              </a:rPr>
              <a:t>                &lt;option&gt;Kurnool&lt;/option&gt;</a:t>
            </a:r>
          </a:p>
          <a:p>
            <a:r>
              <a:rPr lang="en-IN" sz="1200" dirty="0">
                <a:latin typeface="Times New Roman" panose="02020603050405020304" pitchFamily="18" charset="0"/>
                <a:cs typeface="Times New Roman" panose="02020603050405020304" pitchFamily="18" charset="0"/>
              </a:rPr>
              <a:t>                &lt;option&gt;Kadapa&lt;/option&gt;</a:t>
            </a:r>
          </a:p>
          <a:p>
            <a:r>
              <a:rPr lang="en-IN" sz="1200" dirty="0">
                <a:latin typeface="Times New Roman" panose="02020603050405020304" pitchFamily="18" charset="0"/>
                <a:cs typeface="Times New Roman" panose="02020603050405020304" pitchFamily="18" charset="0"/>
              </a:rPr>
              <a:t>            &lt;/select&gt;&lt;</a:t>
            </a:r>
            <a:r>
              <a:rPr lang="en-IN" sz="1200" dirty="0" err="1">
                <a:latin typeface="Times New Roman" panose="02020603050405020304" pitchFamily="18" charset="0"/>
                <a:cs typeface="Times New Roman" panose="02020603050405020304" pitchFamily="18" charset="0"/>
              </a:rPr>
              <a:t>br</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&lt;select&gt;</a:t>
            </a:r>
          </a:p>
          <a:p>
            <a:r>
              <a:rPr lang="en-IN" sz="1200" dirty="0">
                <a:latin typeface="Times New Roman" panose="02020603050405020304" pitchFamily="18" charset="0"/>
                <a:cs typeface="Times New Roman" panose="02020603050405020304" pitchFamily="18" charset="0"/>
              </a:rPr>
              <a:t>                &lt;option&gt;Select Village&lt;/option&gt;</a:t>
            </a:r>
          </a:p>
          <a:p>
            <a:r>
              <a:rPr lang="en-IN" sz="1200" dirty="0">
                <a:latin typeface="Times New Roman" panose="02020603050405020304" pitchFamily="18" charset="0"/>
                <a:cs typeface="Times New Roman" panose="02020603050405020304" pitchFamily="18" charset="0"/>
              </a:rPr>
              <a:t>                &lt;option&gt;</a:t>
            </a:r>
            <a:r>
              <a:rPr lang="en-IN" sz="1200" dirty="0" err="1">
                <a:latin typeface="Times New Roman" panose="02020603050405020304" pitchFamily="18" charset="0"/>
                <a:cs typeface="Times New Roman" panose="02020603050405020304" pitchFamily="18" charset="0"/>
              </a:rPr>
              <a:t>Gudur</a:t>
            </a:r>
            <a:r>
              <a:rPr lang="en-IN" sz="1200" dirty="0">
                <a:latin typeface="Times New Roman" panose="02020603050405020304" pitchFamily="18" charset="0"/>
                <a:cs typeface="Times New Roman" panose="02020603050405020304" pitchFamily="18" charset="0"/>
              </a:rPr>
              <a:t>&lt;/option&gt;</a:t>
            </a:r>
          </a:p>
          <a:p>
            <a:r>
              <a:rPr lang="en-IN" sz="1200" dirty="0">
                <a:latin typeface="Times New Roman" panose="02020603050405020304" pitchFamily="18" charset="0"/>
                <a:cs typeface="Times New Roman" panose="02020603050405020304" pitchFamily="18" charset="0"/>
              </a:rPr>
              <a:t>                &lt;option&gt;Vidyanagar&lt;/option&gt;</a:t>
            </a:r>
          </a:p>
          <a:p>
            <a:r>
              <a:rPr lang="en-IN" sz="1200" dirty="0">
                <a:latin typeface="Times New Roman" panose="02020603050405020304" pitchFamily="18" charset="0"/>
                <a:cs typeface="Times New Roman" panose="02020603050405020304" pitchFamily="18" charset="0"/>
              </a:rPr>
              <a:t>                &lt;option&gt;Kota&lt;/option&gt;</a:t>
            </a:r>
          </a:p>
          <a:p>
            <a:r>
              <a:rPr lang="en-IN" sz="1200" dirty="0">
                <a:latin typeface="Times New Roman" panose="02020603050405020304" pitchFamily="18" charset="0"/>
                <a:cs typeface="Times New Roman" panose="02020603050405020304" pitchFamily="18" charset="0"/>
              </a:rPr>
              <a:t>                &lt;option&gt;</a:t>
            </a:r>
            <a:r>
              <a:rPr lang="en-IN" sz="1200" dirty="0" err="1">
                <a:latin typeface="Times New Roman" panose="02020603050405020304" pitchFamily="18" charset="0"/>
                <a:cs typeface="Times New Roman" panose="02020603050405020304" pitchFamily="18" charset="0"/>
              </a:rPr>
              <a:t>Vakadu</a:t>
            </a:r>
            <a:r>
              <a:rPr lang="en-IN" sz="1200" dirty="0">
                <a:latin typeface="Times New Roman" panose="02020603050405020304" pitchFamily="18" charset="0"/>
                <a:cs typeface="Times New Roman" panose="02020603050405020304" pitchFamily="18" charset="0"/>
              </a:rPr>
              <a:t>&lt;/option&gt;</a:t>
            </a:r>
          </a:p>
          <a:p>
            <a:r>
              <a:rPr lang="en-IN" sz="1200" dirty="0">
                <a:latin typeface="Times New Roman" panose="02020603050405020304" pitchFamily="18" charset="0"/>
                <a:cs typeface="Times New Roman" panose="02020603050405020304" pitchFamily="18" charset="0"/>
              </a:rPr>
              <a:t>            &lt;/select&gt;&lt;</a:t>
            </a:r>
            <a:r>
              <a:rPr lang="en-IN" sz="1200" dirty="0" err="1">
                <a:latin typeface="Times New Roman" panose="02020603050405020304" pitchFamily="18" charset="0"/>
                <a:cs typeface="Times New Roman" panose="02020603050405020304" pitchFamily="18" charset="0"/>
              </a:rPr>
              <a:t>br</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&lt;select&gt;</a:t>
            </a:r>
          </a:p>
          <a:p>
            <a:r>
              <a:rPr lang="en-IN" sz="1200" dirty="0">
                <a:latin typeface="Times New Roman" panose="02020603050405020304" pitchFamily="18" charset="0"/>
                <a:cs typeface="Times New Roman" panose="02020603050405020304" pitchFamily="18" charset="0"/>
              </a:rPr>
              <a:t>                &lt;option&gt;Select Gender&lt;/option&gt;</a:t>
            </a:r>
          </a:p>
          <a:p>
            <a:r>
              <a:rPr lang="en-IN" sz="1200" dirty="0">
                <a:latin typeface="Times New Roman" panose="02020603050405020304" pitchFamily="18" charset="0"/>
                <a:cs typeface="Times New Roman" panose="02020603050405020304" pitchFamily="18" charset="0"/>
              </a:rPr>
              <a:t>                &lt;option&gt;Male&lt;/option&gt;</a:t>
            </a:r>
          </a:p>
          <a:p>
            <a:r>
              <a:rPr lang="en-IN" sz="1200" dirty="0">
                <a:latin typeface="Times New Roman" panose="02020603050405020304" pitchFamily="18" charset="0"/>
                <a:cs typeface="Times New Roman" panose="02020603050405020304" pitchFamily="18" charset="0"/>
              </a:rPr>
              <a:t>                &lt;option&gt;Female&lt;/option&gt;</a:t>
            </a:r>
          </a:p>
          <a:p>
            <a:r>
              <a:rPr lang="en-IN" sz="1200" dirty="0">
                <a:latin typeface="Times New Roman" panose="02020603050405020304" pitchFamily="18" charset="0"/>
                <a:cs typeface="Times New Roman" panose="02020603050405020304" pitchFamily="18" charset="0"/>
              </a:rPr>
              <a:t>                &lt;option&gt;Trans&lt;/option&gt;</a:t>
            </a:r>
          </a:p>
          <a:p>
            <a:r>
              <a:rPr lang="en-IN" sz="1200" dirty="0">
                <a:latin typeface="Times New Roman" panose="02020603050405020304" pitchFamily="18" charset="0"/>
                <a:cs typeface="Times New Roman" panose="02020603050405020304" pitchFamily="18" charset="0"/>
              </a:rPr>
              <a:t>            &lt;/select&gt;&lt;</a:t>
            </a:r>
            <a:r>
              <a:rPr lang="en-IN" sz="1200" dirty="0" err="1">
                <a:latin typeface="Times New Roman" panose="02020603050405020304" pitchFamily="18" charset="0"/>
                <a:cs typeface="Times New Roman" panose="02020603050405020304" pitchFamily="18" charset="0"/>
              </a:rPr>
              <a:t>br</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&lt;input type="password" name="pass1" placeholder="Enter password"&gt;&lt;</a:t>
            </a:r>
            <a:r>
              <a:rPr lang="en-IN" sz="1200" dirty="0" err="1">
                <a:latin typeface="Times New Roman" panose="02020603050405020304" pitchFamily="18" charset="0"/>
                <a:cs typeface="Times New Roman" panose="02020603050405020304" pitchFamily="18" charset="0"/>
              </a:rPr>
              <a:t>br</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&lt;input type="password" name="pass2" placeholder="Re-enter password"&gt;&lt;</a:t>
            </a:r>
            <a:r>
              <a:rPr lang="en-IN" sz="1200" dirty="0" err="1">
                <a:latin typeface="Times New Roman" panose="02020603050405020304" pitchFamily="18" charset="0"/>
                <a:cs typeface="Times New Roman" panose="02020603050405020304" pitchFamily="18" charset="0"/>
              </a:rPr>
              <a:t>br</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center</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;&lt;input type="checkbox" name="check" style="</a:t>
            </a:r>
            <a:r>
              <a:rPr lang="en-IN" sz="1200" dirty="0" err="1">
                <a:latin typeface="Times New Roman" panose="02020603050405020304" pitchFamily="18" charset="0"/>
                <a:cs typeface="Times New Roman" panose="02020603050405020304" pitchFamily="18" charset="0"/>
              </a:rPr>
              <a:t>color</a:t>
            </a:r>
            <a:r>
              <a:rPr lang="en-IN" sz="1200" dirty="0">
                <a:latin typeface="Times New Roman" panose="02020603050405020304" pitchFamily="18" charset="0"/>
                <a:cs typeface="Times New Roman" panose="02020603050405020304" pitchFamily="18" charset="0"/>
              </a:rPr>
              <a:t>: beige;"&gt;I</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304800" y="304799"/>
            <a:ext cx="6955790" cy="10086340"/>
          </a:xfrm>
          <a:custGeom>
            <a:avLst/>
            <a:gdLst/>
            <a:ahLst/>
            <a:cxnLst/>
            <a:rect l="l" t="t" r="r" b="b"/>
            <a:pathLst>
              <a:path w="6955790" h="10086340">
                <a:moveTo>
                  <a:pt x="6955523" y="0"/>
                </a:moveTo>
                <a:lnTo>
                  <a:pt x="6949440" y="0"/>
                </a:lnTo>
                <a:lnTo>
                  <a:pt x="6949440" y="6096"/>
                </a:lnTo>
                <a:lnTo>
                  <a:pt x="6949440" y="10079736"/>
                </a:lnTo>
                <a:lnTo>
                  <a:pt x="6096" y="10079736"/>
                </a:lnTo>
                <a:lnTo>
                  <a:pt x="6096" y="6096"/>
                </a:lnTo>
                <a:lnTo>
                  <a:pt x="6949440" y="6096"/>
                </a:lnTo>
                <a:lnTo>
                  <a:pt x="6949440" y="0"/>
                </a:lnTo>
                <a:lnTo>
                  <a:pt x="6096" y="0"/>
                </a:lnTo>
                <a:lnTo>
                  <a:pt x="0" y="0"/>
                </a:lnTo>
                <a:lnTo>
                  <a:pt x="0" y="10085845"/>
                </a:lnTo>
                <a:lnTo>
                  <a:pt x="6096" y="10085845"/>
                </a:lnTo>
                <a:lnTo>
                  <a:pt x="6949440" y="10085832"/>
                </a:lnTo>
                <a:lnTo>
                  <a:pt x="6955523" y="10085845"/>
                </a:lnTo>
                <a:lnTo>
                  <a:pt x="6955523" y="0"/>
                </a:lnTo>
                <a:close/>
              </a:path>
            </a:pathLst>
          </a:custGeom>
          <a:solidFill>
            <a:srgbClr val="000000"/>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21</a:t>
            </a:fld>
            <a:endParaRPr dirty="0"/>
          </a:p>
        </p:txBody>
      </p:sp>
      <p:sp>
        <p:nvSpPr>
          <p:cNvPr id="11" name="Rectangle 10">
            <a:extLst>
              <a:ext uri="{FF2B5EF4-FFF2-40B4-BE49-F238E27FC236}">
                <a16:creationId xmlns:a16="http://schemas.microsoft.com/office/drawing/2014/main" id="{80395994-44BF-4BC0-B0AC-8D15E0750996}"/>
              </a:ext>
            </a:extLst>
          </p:cNvPr>
          <p:cNvSpPr/>
          <p:nvPr/>
        </p:nvSpPr>
        <p:spPr>
          <a:xfrm>
            <a:off x="508000" y="594727"/>
            <a:ext cx="6553200" cy="9879628"/>
          </a:xfrm>
          <a:prstGeom prst="rect">
            <a:avLst/>
          </a:prstGeom>
        </p:spPr>
        <p:txBody>
          <a:bodyPr wrap="square">
            <a:spAutoFit/>
          </a:bodyPr>
          <a:lstStyle/>
          <a:p>
            <a:r>
              <a:rPr lang="en-IN" sz="1200" dirty="0">
                <a:latin typeface="Times New Roman" panose="02020603050405020304" pitchFamily="18" charset="0"/>
                <a:cs typeface="Times New Roman" panose="02020603050405020304" pitchFamily="18" charset="0"/>
              </a:rPr>
              <a:t>&lt;input type="checkbox" name="check" style="</a:t>
            </a:r>
            <a:r>
              <a:rPr lang="en-IN" sz="1200" dirty="0" err="1">
                <a:latin typeface="Times New Roman" panose="02020603050405020304" pitchFamily="18" charset="0"/>
                <a:cs typeface="Times New Roman" panose="02020603050405020304" pitchFamily="18" charset="0"/>
              </a:rPr>
              <a:t>color</a:t>
            </a:r>
            <a:r>
              <a:rPr lang="en-IN" sz="1200" dirty="0">
                <a:latin typeface="Times New Roman" panose="02020603050405020304" pitchFamily="18" charset="0"/>
                <a:cs typeface="Times New Roman" panose="02020603050405020304" pitchFamily="18" charset="0"/>
              </a:rPr>
              <a:t>: beige;"&gt;I Accept the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="#"&gt;Terms of Use &amp; Privacy Policy&lt;/a&gt;&lt;</a:t>
            </a:r>
            <a:r>
              <a:rPr lang="en-IN" sz="1200" dirty="0" err="1">
                <a:latin typeface="Times New Roman" panose="02020603050405020304" pitchFamily="18" charset="0"/>
                <a:cs typeface="Times New Roman" panose="02020603050405020304" pitchFamily="18" charset="0"/>
              </a:rPr>
              <a:t>br</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center</a:t>
            </a:r>
            <a:r>
              <a:rPr lang="en-IN" sz="1200" dirty="0">
                <a:latin typeface="Times New Roman" panose="02020603050405020304" pitchFamily="18" charset="0"/>
                <a:cs typeface="Times New Roman" panose="02020603050405020304" pitchFamily="18" charset="0"/>
              </a:rPr>
              <a:t>&gt;&lt;input type="submit" name="Register"&gt;&lt;/</a:t>
            </a:r>
            <a:r>
              <a:rPr lang="en-IN" sz="1200" dirty="0" err="1">
                <a:latin typeface="Times New Roman" panose="02020603050405020304" pitchFamily="18" charset="0"/>
                <a:cs typeface="Times New Roman" panose="02020603050405020304" pitchFamily="18" charset="0"/>
              </a:rPr>
              <a:t>center</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&lt;/form&gt;</a:t>
            </a:r>
          </a:p>
          <a:p>
            <a:r>
              <a:rPr lang="en-IN" sz="1200" dirty="0">
                <a:latin typeface="Times New Roman" panose="02020603050405020304" pitchFamily="18" charset="0"/>
                <a:cs typeface="Times New Roman" panose="02020603050405020304" pitchFamily="18" charset="0"/>
              </a:rPr>
              <a:t>        &lt;script&gt;</a:t>
            </a:r>
          </a:p>
          <a:p>
            <a:r>
              <a:rPr lang="en-IN" sz="1200" dirty="0">
                <a:latin typeface="Times New Roman" panose="02020603050405020304" pitchFamily="18" charset="0"/>
                <a:cs typeface="Times New Roman" panose="02020603050405020304" pitchFamily="18" charset="0"/>
              </a:rPr>
              <a:t>            var p1=form.pass1.value;</a:t>
            </a:r>
          </a:p>
          <a:p>
            <a:r>
              <a:rPr lang="en-IN" sz="1200" dirty="0">
                <a:latin typeface="Times New Roman" panose="02020603050405020304" pitchFamily="18" charset="0"/>
                <a:cs typeface="Times New Roman" panose="02020603050405020304" pitchFamily="18" charset="0"/>
              </a:rPr>
              <a:t>            var p2=form.pass2.value;</a:t>
            </a:r>
          </a:p>
          <a:p>
            <a:r>
              <a:rPr lang="en-IN" sz="1200" dirty="0">
                <a:latin typeface="Times New Roman" panose="02020603050405020304" pitchFamily="18" charset="0"/>
                <a:cs typeface="Times New Roman" panose="02020603050405020304" pitchFamily="18" charset="0"/>
              </a:rPr>
              <a:t>            function </a:t>
            </a:r>
            <a:r>
              <a:rPr lang="en-IN" sz="1200" dirty="0" err="1">
                <a:latin typeface="Times New Roman" panose="02020603050405020304" pitchFamily="18" charset="0"/>
                <a:cs typeface="Times New Roman" panose="02020603050405020304" pitchFamily="18" charset="0"/>
              </a:rPr>
              <a:t>passval</a:t>
            </a:r>
            <a:r>
              <a:rPr lang="en-IN" sz="1200" dirty="0">
                <a:latin typeface="Times New Roman" panose="02020603050405020304" pitchFamily="18" charset="0"/>
                <a:cs typeface="Times New Roman" panose="02020603050405020304" pitchFamily="18" charset="0"/>
              </a:rPr>
              <a:t>(form){</a:t>
            </a:r>
          </a:p>
          <a:p>
            <a:r>
              <a:rPr lang="en-IN" sz="1200" dirty="0">
                <a:latin typeface="Times New Roman" panose="02020603050405020304" pitchFamily="18" charset="0"/>
                <a:cs typeface="Times New Roman" panose="02020603050405020304" pitchFamily="18" charset="0"/>
              </a:rPr>
              <a:t>                if (p1!=0 &amp;&amp; p2!=0){</a:t>
            </a:r>
          </a:p>
          <a:p>
            <a:r>
              <a:rPr lang="en-IN" sz="1200" dirty="0">
                <a:latin typeface="Times New Roman" panose="02020603050405020304" pitchFamily="18" charset="0"/>
                <a:cs typeface="Times New Roman" panose="02020603050405020304" pitchFamily="18" charset="0"/>
              </a:rPr>
              <a:t>                    if (p1===p2){</a:t>
            </a:r>
          </a:p>
          <a:p>
            <a:r>
              <a:rPr lang="en-IN" sz="1200" dirty="0">
                <a:latin typeface="Times New Roman" panose="02020603050405020304" pitchFamily="18" charset="0"/>
                <a:cs typeface="Times New Roman" panose="02020603050405020304" pitchFamily="18" charset="0"/>
              </a:rPr>
              <a:t>                    return true</a:t>
            </a:r>
          </a:p>
          <a:p>
            <a:r>
              <a:rPr lang="en-IN" sz="1200" dirty="0">
                <a:latin typeface="Times New Roman" panose="02020603050405020304" pitchFamily="18" charset="0"/>
                <a:cs typeface="Times New Roman" panose="02020603050405020304" pitchFamily="18" charset="0"/>
              </a:rPr>
              <a:t>                    }</a:t>
            </a:r>
          </a:p>
          <a:p>
            <a:r>
              <a:rPr lang="en-IN" sz="1200" dirty="0">
                <a:latin typeface="Times New Roman" panose="02020603050405020304" pitchFamily="18" charset="0"/>
                <a:cs typeface="Times New Roman" panose="02020603050405020304" pitchFamily="18" charset="0"/>
              </a:rPr>
              <a:t>                    return false</a:t>
            </a:r>
          </a:p>
          <a:p>
            <a:r>
              <a:rPr lang="en-IN" sz="1200" dirty="0">
                <a:latin typeface="Times New Roman" panose="02020603050405020304" pitchFamily="18" charset="0"/>
                <a:cs typeface="Times New Roman" panose="02020603050405020304" pitchFamily="18" charset="0"/>
              </a:rPr>
              <a:t>                }</a:t>
            </a:r>
          </a:p>
          <a:p>
            <a:r>
              <a:rPr lang="en-IN" sz="1200" dirty="0">
                <a:latin typeface="Times New Roman" panose="02020603050405020304" pitchFamily="18" charset="0"/>
                <a:cs typeface="Times New Roman" panose="02020603050405020304" pitchFamily="18" charset="0"/>
              </a:rPr>
              <a:t>                else{</a:t>
            </a:r>
          </a:p>
          <a:p>
            <a:r>
              <a:rPr lang="en-IN" sz="1200" dirty="0">
                <a:latin typeface="Times New Roman" panose="02020603050405020304" pitchFamily="18" charset="0"/>
                <a:cs typeface="Times New Roman" panose="02020603050405020304" pitchFamily="18" charset="0"/>
              </a:rPr>
              <a:t>                    return false</a:t>
            </a:r>
          </a:p>
          <a:p>
            <a:r>
              <a:rPr lang="en-IN" sz="1200" dirty="0">
                <a:latin typeface="Times New Roman" panose="02020603050405020304" pitchFamily="18" charset="0"/>
                <a:cs typeface="Times New Roman" panose="02020603050405020304" pitchFamily="18" charset="0"/>
              </a:rPr>
              <a:t>                }</a:t>
            </a:r>
          </a:p>
          <a:p>
            <a:r>
              <a:rPr lang="en-IN" sz="1200" dirty="0">
                <a:latin typeface="Times New Roman" panose="02020603050405020304" pitchFamily="18" charset="0"/>
                <a:cs typeface="Times New Roman" panose="02020603050405020304" pitchFamily="18" charset="0"/>
              </a:rPr>
              <a:t>            }</a:t>
            </a:r>
          </a:p>
          <a:p>
            <a:r>
              <a:rPr lang="en-IN" sz="1200" dirty="0">
                <a:latin typeface="Times New Roman" panose="02020603050405020304" pitchFamily="18" charset="0"/>
                <a:cs typeface="Times New Roman" panose="02020603050405020304" pitchFamily="18" charset="0"/>
              </a:rPr>
              <a:t>        &lt;/script&gt;</a:t>
            </a:r>
          </a:p>
          <a:p>
            <a:r>
              <a:rPr lang="en-IN" sz="1200" dirty="0">
                <a:latin typeface="Times New Roman" panose="02020603050405020304" pitchFamily="18" charset="0"/>
                <a:cs typeface="Times New Roman" panose="02020603050405020304" pitchFamily="18" charset="0"/>
              </a:rPr>
              <a:t>    &lt;/body&gt;</a:t>
            </a:r>
          </a:p>
          <a:p>
            <a:r>
              <a:rPr lang="en-IN" sz="1200" dirty="0">
                <a:latin typeface="Times New Roman" panose="02020603050405020304" pitchFamily="18" charset="0"/>
                <a:cs typeface="Times New Roman" panose="02020603050405020304" pitchFamily="18" charset="0"/>
              </a:rPr>
              <a:t>&lt;/html&gt;</a:t>
            </a:r>
          </a:p>
          <a:p>
            <a:endParaRPr lang="en-US" sz="1200" b="0" dirty="0">
              <a:effectLst/>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rPr>
              <a:t>L</a:t>
            </a:r>
            <a:r>
              <a:rPr lang="en-IN" sz="1200" b="1" dirty="0">
                <a:latin typeface="Times New Roman" panose="02020603050405020304" pitchFamily="18" charset="0"/>
                <a:cs typeface="Times New Roman" panose="02020603050405020304" pitchFamily="18" charset="0"/>
              </a:rPr>
              <a:t>ogin.html</a:t>
            </a:r>
          </a:p>
          <a:p>
            <a:endParaRPr lang="en-US" sz="1200" b="1" dirty="0">
              <a:effectLst/>
              <a:latin typeface="Times New Roman" panose="02020603050405020304" pitchFamily="18" charset="0"/>
              <a:cs typeface="Times New Roman" panose="02020603050405020304" pitchFamily="18" charset="0"/>
            </a:endParaRPr>
          </a:p>
          <a:p>
            <a:r>
              <a:rPr lang="en-IN" sz="1200" dirty="0">
                <a:latin typeface="Times New Roman" panose="02020603050405020304" pitchFamily="18" charset="0"/>
                <a:cs typeface="Times New Roman" panose="02020603050405020304" pitchFamily="18" charset="0"/>
              </a:rPr>
              <a:t>&lt;html&gt;</a:t>
            </a:r>
          </a:p>
          <a:p>
            <a:r>
              <a:rPr lang="en-IN" sz="1200" dirty="0">
                <a:latin typeface="Times New Roman" panose="02020603050405020304" pitchFamily="18" charset="0"/>
                <a:cs typeface="Times New Roman" panose="02020603050405020304" pitchFamily="18" charset="0"/>
              </a:rPr>
              <a:t>    &lt;head&gt;</a:t>
            </a:r>
          </a:p>
          <a:p>
            <a:r>
              <a:rPr lang="en-IN" sz="1200" dirty="0">
                <a:latin typeface="Times New Roman" panose="02020603050405020304" pitchFamily="18" charset="0"/>
                <a:cs typeface="Times New Roman" panose="02020603050405020304" pitchFamily="18" charset="0"/>
              </a:rPr>
              <a:t>        &lt;title&gt;Go Home&lt;/title&gt;</a:t>
            </a:r>
          </a:p>
          <a:p>
            <a:r>
              <a:rPr lang="en-IN" sz="1200" dirty="0">
                <a:latin typeface="Times New Roman" panose="02020603050405020304" pitchFamily="18" charset="0"/>
                <a:cs typeface="Times New Roman" panose="02020603050405020304" pitchFamily="18" charset="0"/>
              </a:rPr>
              <a:t>        &lt;meta charset="utf-8"&gt;</a:t>
            </a:r>
          </a:p>
          <a:p>
            <a:r>
              <a:rPr lang="en-IN" sz="1200" dirty="0">
                <a:latin typeface="Times New Roman" panose="02020603050405020304" pitchFamily="18" charset="0"/>
                <a:cs typeface="Times New Roman" panose="02020603050405020304" pitchFamily="18" charset="0"/>
              </a:rPr>
              <a:t>        &lt;link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 = "icon"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 ="gohome1.png" type = "image/x-icon"&gt;</a:t>
            </a:r>
          </a:p>
          <a:p>
            <a:r>
              <a:rPr lang="en-IN" sz="1200" dirty="0">
                <a:latin typeface="Times New Roman" panose="02020603050405020304" pitchFamily="18" charset="0"/>
                <a:cs typeface="Times New Roman" panose="02020603050405020304" pitchFamily="18" charset="0"/>
              </a:rPr>
              <a:t>        &lt;meta name="viewport" content="width=device-width, initial-scale=1"&gt;</a:t>
            </a:r>
          </a:p>
          <a:p>
            <a:r>
              <a:rPr lang="en-IN" sz="1200" dirty="0">
                <a:latin typeface="Times New Roman" panose="02020603050405020304" pitchFamily="18" charset="0"/>
                <a:cs typeface="Times New Roman" panose="02020603050405020304" pitchFamily="18" charset="0"/>
              </a:rPr>
              <a:t>        &lt;link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="stylesheet"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="https://maxcdn.bootstrapcdn.com/bootstrap/3.4.1/</a:t>
            </a:r>
            <a:r>
              <a:rPr lang="en-IN" sz="1200" dirty="0" err="1">
                <a:latin typeface="Times New Roman" panose="02020603050405020304" pitchFamily="18" charset="0"/>
                <a:cs typeface="Times New Roman" panose="02020603050405020304" pitchFamily="18" charset="0"/>
              </a:rPr>
              <a:t>css</a:t>
            </a:r>
            <a:r>
              <a:rPr lang="en-IN" sz="1200" dirty="0">
                <a:latin typeface="Times New Roman" panose="02020603050405020304" pitchFamily="18" charset="0"/>
                <a:cs typeface="Times New Roman" panose="02020603050405020304" pitchFamily="18" charset="0"/>
              </a:rPr>
              <a:t>/bootstrap.min.css"&gt;</a:t>
            </a:r>
          </a:p>
          <a:p>
            <a:r>
              <a:rPr lang="en-IN" sz="1200" dirty="0">
                <a:latin typeface="Times New Roman" panose="02020603050405020304" pitchFamily="18" charset="0"/>
                <a:cs typeface="Times New Roman" panose="02020603050405020304" pitchFamily="18" charset="0"/>
              </a:rPr>
              <a:t>        &lt;script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="https://ajax.googleapis.com/ajax/libs/</a:t>
            </a:r>
            <a:r>
              <a:rPr lang="en-IN" sz="1200" dirty="0" err="1">
                <a:latin typeface="Times New Roman" panose="02020603050405020304" pitchFamily="18" charset="0"/>
                <a:cs typeface="Times New Roman" panose="02020603050405020304" pitchFamily="18" charset="0"/>
              </a:rPr>
              <a:t>jquery</a:t>
            </a:r>
            <a:r>
              <a:rPr lang="en-IN" sz="1200" dirty="0">
                <a:latin typeface="Times New Roman" panose="02020603050405020304" pitchFamily="18" charset="0"/>
                <a:cs typeface="Times New Roman" panose="02020603050405020304" pitchFamily="18" charset="0"/>
              </a:rPr>
              <a:t>/3.5.1/jquery.min.js"&gt;&lt;/script&gt;</a:t>
            </a:r>
          </a:p>
          <a:p>
            <a:r>
              <a:rPr lang="en-IN" sz="1200" dirty="0">
                <a:latin typeface="Times New Roman" panose="02020603050405020304" pitchFamily="18" charset="0"/>
                <a:cs typeface="Times New Roman" panose="02020603050405020304" pitchFamily="18" charset="0"/>
              </a:rPr>
              <a:t>        &lt;script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="https://maxcdn.bootstrapcdn.com/bootstrap/3.4.1/</a:t>
            </a:r>
            <a:r>
              <a:rPr lang="en-IN" sz="1200" dirty="0" err="1">
                <a:latin typeface="Times New Roman" panose="02020603050405020304" pitchFamily="18" charset="0"/>
                <a:cs typeface="Times New Roman" panose="02020603050405020304" pitchFamily="18" charset="0"/>
              </a:rPr>
              <a:t>js</a:t>
            </a:r>
            <a:r>
              <a:rPr lang="en-IN" sz="1200" dirty="0">
                <a:latin typeface="Times New Roman" panose="02020603050405020304" pitchFamily="18" charset="0"/>
                <a:cs typeface="Times New Roman" panose="02020603050405020304" pitchFamily="18" charset="0"/>
              </a:rPr>
              <a:t>/bootstrap.min.js"&gt;&lt;/script&gt;</a:t>
            </a:r>
          </a:p>
          <a:p>
            <a:r>
              <a:rPr lang="en-IN" sz="1200" dirty="0">
                <a:latin typeface="Times New Roman" panose="02020603050405020304" pitchFamily="18" charset="0"/>
                <a:cs typeface="Times New Roman" panose="02020603050405020304" pitchFamily="18" charset="0"/>
              </a:rPr>
              <a:t>        &lt;link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="stylesheet"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="stylel.css"&gt;</a:t>
            </a:r>
          </a:p>
          <a:p>
            <a:r>
              <a:rPr lang="en-IN" sz="1200" dirty="0">
                <a:latin typeface="Times New Roman" panose="02020603050405020304" pitchFamily="18" charset="0"/>
                <a:cs typeface="Times New Roman" panose="02020603050405020304" pitchFamily="18" charset="0"/>
              </a:rPr>
              <a:t>    &lt;/head&gt;</a:t>
            </a:r>
          </a:p>
          <a:p>
            <a:r>
              <a:rPr lang="en-IN" sz="1200" dirty="0">
                <a:latin typeface="Times New Roman" panose="02020603050405020304" pitchFamily="18" charset="0"/>
                <a:cs typeface="Times New Roman" panose="02020603050405020304" pitchFamily="18" charset="0"/>
              </a:rPr>
              <a:t>    &lt;body&gt;</a:t>
            </a:r>
          </a:p>
          <a:p>
            <a:r>
              <a:rPr lang="en-IN" sz="1200" dirty="0">
                <a:latin typeface="Times New Roman" panose="02020603050405020304" pitchFamily="18" charset="0"/>
                <a:cs typeface="Times New Roman" panose="02020603050405020304" pitchFamily="18" charset="0"/>
              </a:rPr>
              <a:t>        &lt;header&gt;</a:t>
            </a:r>
          </a:p>
          <a:p>
            <a:r>
              <a:rPr lang="en-IN" sz="1200" dirty="0">
                <a:latin typeface="Times New Roman" panose="02020603050405020304" pitchFamily="18" charset="0"/>
                <a:cs typeface="Times New Roman" panose="02020603050405020304" pitchFamily="18" charset="0"/>
              </a:rPr>
              <a:t>            &lt;div class="header-1"&gt;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img</a:t>
            </a:r>
            <a:r>
              <a:rPr lang="en-IN" sz="1200" dirty="0">
                <a:latin typeface="Times New Roman" panose="02020603050405020304" pitchFamily="18" charset="0"/>
                <a:cs typeface="Times New Roman" panose="02020603050405020304" pitchFamily="18" charset="0"/>
              </a:rPr>
              <a:t> border="0"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="gohome.png" </a:t>
            </a:r>
            <a:r>
              <a:rPr lang="en-IN" sz="1200" dirty="0" err="1">
                <a:latin typeface="Times New Roman" panose="02020603050405020304" pitchFamily="18" charset="0"/>
                <a:cs typeface="Times New Roman" panose="02020603050405020304" pitchFamily="18" charset="0"/>
              </a:rPr>
              <a:t>alrt</a:t>
            </a:r>
            <a:r>
              <a:rPr lang="en-IN" sz="1200" dirty="0">
                <a:latin typeface="Times New Roman" panose="02020603050405020304" pitchFamily="18" charset="0"/>
                <a:cs typeface="Times New Roman" panose="02020603050405020304" pitchFamily="18" charset="0"/>
              </a:rPr>
              <a:t>="Image is not there" width="100" height="100"/&gt;</a:t>
            </a:r>
          </a:p>
          <a:p>
            <a:r>
              <a:rPr lang="en-IN" sz="1200" dirty="0">
                <a:latin typeface="Times New Roman" panose="02020603050405020304" pitchFamily="18" charset="0"/>
                <a:cs typeface="Times New Roman" panose="02020603050405020304" pitchFamily="18" charset="0"/>
              </a:rPr>
              <a:t>                &lt;p class="logo" &gt;</a:t>
            </a:r>
          </a:p>
          <a:p>
            <a:r>
              <a:rPr lang="en-IN" sz="1200" dirty="0">
                <a:latin typeface="Times New Roman" panose="02020603050405020304" pitchFamily="18" charset="0"/>
                <a:cs typeface="Times New Roman" panose="02020603050405020304" pitchFamily="18" charset="0"/>
              </a:rPr>
              <a:t>                    &lt;h1 style="</a:t>
            </a:r>
            <a:r>
              <a:rPr lang="en-IN" sz="1200" dirty="0" err="1">
                <a:latin typeface="Times New Roman" panose="02020603050405020304" pitchFamily="18" charset="0"/>
                <a:cs typeface="Times New Roman" panose="02020603050405020304" pitchFamily="18" charset="0"/>
              </a:rPr>
              <a:t>color:white</a:t>
            </a:r>
            <a:r>
              <a:rPr lang="en-IN" sz="1200" dirty="0">
                <a:latin typeface="Times New Roman" panose="02020603050405020304" pitchFamily="18" charset="0"/>
                <a:cs typeface="Times New Roman" panose="02020603050405020304" pitchFamily="18" charset="0"/>
              </a:rPr>
              <a:t>"&gt;&lt;strong&gt;Go Home&lt;/strong&gt;&lt;/h1&gt;&lt;/p&gt;</a:t>
            </a:r>
          </a:p>
          <a:p>
            <a:r>
              <a:rPr lang="en-IN" sz="1200" dirty="0">
                <a:latin typeface="Times New Roman" panose="02020603050405020304" pitchFamily="18" charset="0"/>
                <a:cs typeface="Times New Roman" panose="02020603050405020304" pitchFamily="18" charset="0"/>
              </a:rPr>
              <a:t>            &lt;/div&gt;</a:t>
            </a:r>
          </a:p>
          <a:p>
            <a:r>
              <a:rPr lang="en-IN" sz="1200" dirty="0">
                <a:latin typeface="Times New Roman" panose="02020603050405020304" pitchFamily="18" charset="0"/>
                <a:cs typeface="Times New Roman" panose="02020603050405020304" pitchFamily="18" charset="0"/>
              </a:rPr>
              <a:t>            &lt;div class="header-2"&gt;</a:t>
            </a:r>
          </a:p>
          <a:p>
            <a:r>
              <a:rPr lang="en-IN" sz="1200" dirty="0">
                <a:latin typeface="Times New Roman" panose="02020603050405020304" pitchFamily="18" charset="0"/>
                <a:cs typeface="Times New Roman" panose="02020603050405020304" pitchFamily="18" charset="0"/>
              </a:rPr>
              <a:t>                &lt;div id="menu-bar" class="</a:t>
            </a:r>
            <a:r>
              <a:rPr lang="en-IN" sz="1200" dirty="0" err="1">
                <a:latin typeface="Times New Roman" panose="02020603050405020304" pitchFamily="18" charset="0"/>
                <a:cs typeface="Times New Roman" panose="02020603050405020304" pitchFamily="18" charset="0"/>
              </a:rPr>
              <a:t>fas</a:t>
            </a:r>
            <a:r>
              <a:rPr lang="en-IN" sz="1200" dirty="0">
                <a:latin typeface="Times New Roman" panose="02020603050405020304" pitchFamily="18" charset="0"/>
                <a:cs typeface="Times New Roman" panose="02020603050405020304" pitchFamily="18" charset="0"/>
              </a:rPr>
              <a:t> fa-bars"&gt;&lt;/div&gt;</a:t>
            </a:r>
          </a:p>
          <a:p>
            <a:r>
              <a:rPr lang="en-IN" sz="1200" dirty="0">
                <a:latin typeface="Times New Roman" panose="02020603050405020304" pitchFamily="18" charset="0"/>
                <a:cs typeface="Times New Roman" panose="02020603050405020304" pitchFamily="18" charset="0"/>
              </a:rPr>
              <a:t>                &lt;nav class="navbar"&gt;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="home.html"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role="button" style="border: green;" &gt;HOME&lt;/a&gt;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="register.html"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-info" role="button" style="border: green;" &gt;REGISTRATION&lt;/a&gt;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="login.html"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-info" role="button" style="border: green;"&gt;LOGIN&lt;/a&gt;</a:t>
            </a:r>
          </a:p>
          <a:p>
            <a:r>
              <a:rPr lang="en-IN" sz="1200" dirty="0">
                <a:latin typeface="Times New Roman" panose="02020603050405020304" pitchFamily="18" charset="0"/>
                <a:cs typeface="Times New Roman" panose="02020603050405020304" pitchFamily="18" charset="0"/>
              </a:rPr>
              <a:t>                   </a:t>
            </a:r>
          </a:p>
          <a:p>
            <a:endParaRPr lang="en-IN" sz="1200" b="1"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431800" y="426880"/>
            <a:ext cx="6477000" cy="9615453"/>
          </a:xfrm>
          <a:prstGeom prst="rect">
            <a:avLst/>
          </a:prstGeom>
        </p:spPr>
        <p:txBody>
          <a:bodyPr vert="horz" wrap="square" lIns="0" tIns="12700" rIns="0" bIns="0" rtlCol="0">
            <a:spAutoFit/>
          </a:bodyPr>
          <a:lstStyle/>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="house.html"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-info" role="button" style="border: green;"&gt;HOUSE&lt;/a&gt;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="offer.html"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-info" role="button" style="border: green;" &gt;OFFER&lt;/a&gt;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="contact.html"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-info" role="button" style="border: green;" &gt;CONTACT US&lt;/a&gt;</a:t>
            </a:r>
          </a:p>
          <a:p>
            <a:r>
              <a:rPr lang="en-IN" sz="1200" dirty="0">
                <a:latin typeface="Times New Roman" panose="02020603050405020304" pitchFamily="18" charset="0"/>
                <a:cs typeface="Times New Roman" panose="02020603050405020304" pitchFamily="18" charset="0"/>
              </a:rPr>
              <a:t>                &lt;/nav&gt;    </a:t>
            </a:r>
          </a:p>
          <a:p>
            <a:r>
              <a:rPr lang="en-IN" sz="1200" dirty="0">
                <a:latin typeface="Times New Roman" panose="02020603050405020304" pitchFamily="18" charset="0"/>
                <a:cs typeface="Times New Roman" panose="02020603050405020304" pitchFamily="18" charset="0"/>
              </a:rPr>
              <a:t>            &lt;/div&gt;</a:t>
            </a:r>
          </a:p>
          <a:p>
            <a:r>
              <a:rPr lang="en-IN" sz="1200" dirty="0">
                <a:latin typeface="Times New Roman" panose="02020603050405020304" pitchFamily="18" charset="0"/>
                <a:cs typeface="Times New Roman" panose="02020603050405020304" pitchFamily="18" charset="0"/>
              </a:rPr>
              <a:t>        </a:t>
            </a:r>
          </a:p>
          <a:p>
            <a:r>
              <a:rPr lang="en-IN" sz="1200" dirty="0">
                <a:latin typeface="Times New Roman" panose="02020603050405020304" pitchFamily="18" charset="0"/>
                <a:cs typeface="Times New Roman" panose="02020603050405020304" pitchFamily="18" charset="0"/>
              </a:rPr>
              <a:t>        &lt;/header&gt;</a:t>
            </a:r>
          </a:p>
          <a:p>
            <a:r>
              <a:rPr lang="en-IN" sz="1200" dirty="0">
                <a:latin typeface="Times New Roman" panose="02020603050405020304" pitchFamily="18" charset="0"/>
                <a:cs typeface="Times New Roman" panose="02020603050405020304" pitchFamily="18" charset="0"/>
              </a:rPr>
              <a:t>    &lt;form action="#" </a:t>
            </a:r>
            <a:r>
              <a:rPr lang="en-IN" sz="1200" dirty="0" err="1">
                <a:latin typeface="Times New Roman" panose="02020603050405020304" pitchFamily="18" charset="0"/>
                <a:cs typeface="Times New Roman" panose="02020603050405020304" pitchFamily="18" charset="0"/>
              </a:rPr>
              <a:t>onsubmit</a:t>
            </a:r>
            <a:r>
              <a:rPr lang="en-IN" sz="1200" dirty="0">
                <a:latin typeface="Times New Roman" panose="02020603050405020304" pitchFamily="18" charset="0"/>
                <a:cs typeface="Times New Roman" panose="02020603050405020304" pitchFamily="18" charset="0"/>
              </a:rPr>
              <a:t>="return </a:t>
            </a:r>
            <a:r>
              <a:rPr lang="en-IN" sz="1200" dirty="0" err="1">
                <a:latin typeface="Times New Roman" panose="02020603050405020304" pitchFamily="18" charset="0"/>
                <a:cs typeface="Times New Roman" panose="02020603050405020304" pitchFamily="18" charset="0"/>
              </a:rPr>
              <a:t>myvalidate</a:t>
            </a:r>
            <a:r>
              <a:rPr lang="en-IN" sz="1200" dirty="0">
                <a:latin typeface="Times New Roman" panose="02020603050405020304" pitchFamily="18" charset="0"/>
                <a:cs typeface="Times New Roman" panose="02020603050405020304" pitchFamily="18" charset="0"/>
              </a:rPr>
              <a:t>(this);"&gt;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center</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&lt;h1 style="background-</a:t>
            </a:r>
            <a:r>
              <a:rPr lang="en-IN" sz="1200" dirty="0" err="1">
                <a:latin typeface="Times New Roman" panose="02020603050405020304" pitchFamily="18" charset="0"/>
                <a:cs typeface="Times New Roman" panose="02020603050405020304" pitchFamily="18" charset="0"/>
              </a:rPr>
              <a:t>color</a:t>
            </a:r>
            <a:r>
              <a:rPr lang="en-IN" sz="1200" dirty="0">
                <a:latin typeface="Times New Roman" panose="02020603050405020304" pitchFamily="18" charset="0"/>
                <a:cs typeface="Times New Roman" panose="02020603050405020304" pitchFamily="18" charset="0"/>
              </a:rPr>
              <a:t>: azure;"&gt;LOGIN&lt;/h1&gt;</a:t>
            </a:r>
          </a:p>
          <a:p>
            <a:r>
              <a:rPr lang="en-IN" sz="1200" dirty="0">
                <a:latin typeface="Times New Roman" panose="02020603050405020304" pitchFamily="18" charset="0"/>
                <a:cs typeface="Times New Roman" panose="02020603050405020304" pitchFamily="18" charset="0"/>
              </a:rPr>
              <a:t>            &lt;input type="email" name="</a:t>
            </a:r>
            <a:r>
              <a:rPr lang="en-IN" sz="1200" dirty="0" err="1">
                <a:latin typeface="Times New Roman" panose="02020603050405020304" pitchFamily="18" charset="0"/>
                <a:cs typeface="Times New Roman" panose="02020603050405020304" pitchFamily="18" charset="0"/>
              </a:rPr>
              <a:t>mailid</a:t>
            </a:r>
            <a:r>
              <a:rPr lang="en-IN" sz="1200" dirty="0">
                <a:latin typeface="Times New Roman" panose="02020603050405020304" pitchFamily="18" charset="0"/>
                <a:cs typeface="Times New Roman" panose="02020603050405020304" pitchFamily="18" charset="0"/>
              </a:rPr>
              <a:t>" placeholder="Email" pattern=".+@</a:t>
            </a:r>
            <a:r>
              <a:rPr lang="en-IN" sz="1200" dirty="0" err="1">
                <a:latin typeface="Times New Roman" panose="02020603050405020304" pitchFamily="18" charset="0"/>
                <a:cs typeface="Times New Roman" panose="02020603050405020304" pitchFamily="18" charset="0"/>
              </a:rPr>
              <a:t>gmail</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com"autofocus</a:t>
            </a:r>
            <a:r>
              <a:rPr lang="en-IN" sz="1200" dirty="0">
                <a:latin typeface="Times New Roman" panose="02020603050405020304" pitchFamily="18" charset="0"/>
                <a:cs typeface="Times New Roman" panose="02020603050405020304" pitchFamily="18" charset="0"/>
              </a:rPr>
              <a:t>&gt;&lt;</a:t>
            </a:r>
            <a:r>
              <a:rPr lang="en-IN" sz="1200" dirty="0" err="1">
                <a:latin typeface="Times New Roman" panose="02020603050405020304" pitchFamily="18" charset="0"/>
                <a:cs typeface="Times New Roman" panose="02020603050405020304" pitchFamily="18" charset="0"/>
              </a:rPr>
              <a:t>br</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&lt;input type="password" name="password" placeholder="password" id="</a:t>
            </a:r>
            <a:r>
              <a:rPr lang="en-IN" sz="1200" dirty="0" err="1">
                <a:latin typeface="Times New Roman" panose="02020603050405020304" pitchFamily="18" charset="0"/>
                <a:cs typeface="Times New Roman" panose="02020603050405020304" pitchFamily="18" charset="0"/>
              </a:rPr>
              <a:t>myInput</a:t>
            </a:r>
            <a:r>
              <a:rPr lang="en-IN" sz="1200" dirty="0">
                <a:latin typeface="Times New Roman" panose="02020603050405020304" pitchFamily="18" charset="0"/>
                <a:cs typeface="Times New Roman" panose="02020603050405020304" pitchFamily="18" charset="0"/>
              </a:rPr>
              <a:t>"&gt;&lt;</a:t>
            </a:r>
            <a:r>
              <a:rPr lang="en-IN" sz="1200" dirty="0" err="1">
                <a:latin typeface="Times New Roman" panose="02020603050405020304" pitchFamily="18" charset="0"/>
                <a:cs typeface="Times New Roman" panose="02020603050405020304" pitchFamily="18" charset="0"/>
              </a:rPr>
              <a:t>br</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&lt;input type="checkbox" onclick="</a:t>
            </a:r>
            <a:r>
              <a:rPr lang="en-IN" sz="1200" dirty="0" err="1">
                <a:latin typeface="Times New Roman" panose="02020603050405020304" pitchFamily="18" charset="0"/>
                <a:cs typeface="Times New Roman" panose="02020603050405020304" pitchFamily="18" charset="0"/>
              </a:rPr>
              <a:t>myFunction</a:t>
            </a:r>
            <a:r>
              <a:rPr lang="en-IN" sz="1200" dirty="0">
                <a:latin typeface="Times New Roman" panose="02020603050405020304" pitchFamily="18" charset="0"/>
                <a:cs typeface="Times New Roman" panose="02020603050405020304" pitchFamily="18" charset="0"/>
              </a:rPr>
              <a:t>()"&gt;Show password &amp;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;&amp;</a:t>
            </a:r>
            <a:r>
              <a:rPr lang="en-IN" sz="1200" dirty="0" err="1">
                <a:latin typeface="Times New Roman" panose="02020603050405020304" pitchFamily="18" charset="0"/>
                <a:cs typeface="Times New Roman" panose="02020603050405020304" pitchFamily="18" charset="0"/>
              </a:rPr>
              <a:t>nbsp</a:t>
            </a:r>
            <a:r>
              <a:rPr lang="en-IN" sz="1200" dirty="0">
                <a:latin typeface="Times New Roman" panose="02020603050405020304" pitchFamily="18" charset="0"/>
                <a:cs typeface="Times New Roman" panose="02020603050405020304" pitchFamily="18" charset="0"/>
              </a:rPr>
              <a:t>;&lt;</a:t>
            </a:r>
            <a:r>
              <a:rPr lang="en-IN" sz="1200" dirty="0" err="1">
                <a:latin typeface="Times New Roman" panose="02020603050405020304" pitchFamily="18" charset="0"/>
                <a:cs typeface="Times New Roman" panose="02020603050405020304" pitchFamily="18" charset="0"/>
              </a:rPr>
              <a:t>br</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&lt;input type="checkbox" name="check"&gt;I Accept the&lt;a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="#"&gt;Terms of Use &amp; Privacy Policy&lt;/a&gt;&lt;</a:t>
            </a:r>
            <a:r>
              <a:rPr lang="en-IN" sz="1200" dirty="0" err="1">
                <a:latin typeface="Times New Roman" panose="02020603050405020304" pitchFamily="18" charset="0"/>
                <a:cs typeface="Times New Roman" panose="02020603050405020304" pitchFamily="18" charset="0"/>
              </a:rPr>
              <a:t>br</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&lt;input type="submit" placeholder="LOGIN"&gt;&lt;</a:t>
            </a:r>
            <a:r>
              <a:rPr lang="en-IN" sz="1200" dirty="0" err="1">
                <a:latin typeface="Times New Roman" panose="02020603050405020304" pitchFamily="18" charset="0"/>
                <a:cs typeface="Times New Roman" panose="02020603050405020304" pitchFamily="18" charset="0"/>
              </a:rPr>
              <a:t>br</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Are you a new user?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="register.html"&gt;click here&lt;/a&gt;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center</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&lt;/form&gt;</a:t>
            </a:r>
          </a:p>
          <a:p>
            <a:r>
              <a:rPr lang="en-IN" sz="1200" dirty="0">
                <a:latin typeface="Times New Roman" panose="02020603050405020304" pitchFamily="18" charset="0"/>
                <a:cs typeface="Times New Roman" panose="02020603050405020304" pitchFamily="18" charset="0"/>
              </a:rPr>
              <a:t>    &lt;script&gt;</a:t>
            </a:r>
          </a:p>
          <a:p>
            <a:r>
              <a:rPr lang="en-IN" sz="1200" dirty="0">
                <a:latin typeface="Times New Roman" panose="02020603050405020304" pitchFamily="18" charset="0"/>
                <a:cs typeface="Times New Roman" panose="02020603050405020304" pitchFamily="18" charset="0"/>
              </a:rPr>
              <a:t>        function </a:t>
            </a:r>
            <a:r>
              <a:rPr lang="en-IN" sz="1200" dirty="0" err="1">
                <a:latin typeface="Times New Roman" panose="02020603050405020304" pitchFamily="18" charset="0"/>
                <a:cs typeface="Times New Roman" panose="02020603050405020304" pitchFamily="18" charset="0"/>
              </a:rPr>
              <a:t>myFunction</a:t>
            </a:r>
            <a:r>
              <a:rPr lang="en-IN" sz="1200" dirty="0">
                <a:latin typeface="Times New Roman" panose="02020603050405020304" pitchFamily="18" charset="0"/>
                <a:cs typeface="Times New Roman" panose="02020603050405020304" pitchFamily="18" charset="0"/>
              </a:rPr>
              <a:t>() {</a:t>
            </a:r>
          </a:p>
          <a:p>
            <a:r>
              <a:rPr lang="en-IN" sz="1200" dirty="0">
                <a:latin typeface="Times New Roman" panose="02020603050405020304" pitchFamily="18" charset="0"/>
                <a:cs typeface="Times New Roman" panose="02020603050405020304" pitchFamily="18" charset="0"/>
              </a:rPr>
              <a:t>          var x = </a:t>
            </a:r>
            <a:r>
              <a:rPr lang="en-IN" sz="1200" dirty="0" err="1">
                <a:latin typeface="Times New Roman" panose="02020603050405020304" pitchFamily="18" charset="0"/>
                <a:cs typeface="Times New Roman" panose="02020603050405020304" pitchFamily="18" charset="0"/>
              </a:rPr>
              <a:t>document.getElementById</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myInput</a:t>
            </a:r>
            <a:r>
              <a:rPr lang="en-IN" sz="1200" dirty="0">
                <a:latin typeface="Times New Roman" panose="02020603050405020304" pitchFamily="18" charset="0"/>
                <a:cs typeface="Times New Roman" panose="02020603050405020304" pitchFamily="18" charset="0"/>
              </a:rPr>
              <a:t>");</a:t>
            </a:r>
          </a:p>
          <a:p>
            <a:r>
              <a:rPr lang="en-IN" sz="1200" dirty="0">
                <a:latin typeface="Times New Roman" panose="02020603050405020304" pitchFamily="18" charset="0"/>
                <a:cs typeface="Times New Roman" panose="02020603050405020304" pitchFamily="18" charset="0"/>
              </a:rPr>
              <a:t>          if (</a:t>
            </a:r>
            <a:r>
              <a:rPr lang="en-IN" sz="1200" dirty="0" err="1">
                <a:latin typeface="Times New Roman" panose="02020603050405020304" pitchFamily="18" charset="0"/>
                <a:cs typeface="Times New Roman" panose="02020603050405020304" pitchFamily="18" charset="0"/>
              </a:rPr>
              <a:t>x.type</a:t>
            </a:r>
            <a:r>
              <a:rPr lang="en-IN" sz="1200" dirty="0">
                <a:latin typeface="Times New Roman" panose="02020603050405020304" pitchFamily="18" charset="0"/>
                <a:cs typeface="Times New Roman" panose="02020603050405020304" pitchFamily="18" charset="0"/>
              </a:rPr>
              <a:t> === "password") {</a:t>
            </a:r>
          </a:p>
          <a:p>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x.type</a:t>
            </a:r>
            <a:r>
              <a:rPr lang="en-IN" sz="1200" dirty="0">
                <a:latin typeface="Times New Roman" panose="02020603050405020304" pitchFamily="18" charset="0"/>
                <a:cs typeface="Times New Roman" panose="02020603050405020304" pitchFamily="18" charset="0"/>
              </a:rPr>
              <a:t> = "text";</a:t>
            </a:r>
          </a:p>
          <a:p>
            <a:r>
              <a:rPr lang="en-IN" sz="1200" dirty="0">
                <a:latin typeface="Times New Roman" panose="02020603050405020304" pitchFamily="18" charset="0"/>
                <a:cs typeface="Times New Roman" panose="02020603050405020304" pitchFamily="18" charset="0"/>
              </a:rPr>
              <a:t>          } else {</a:t>
            </a:r>
          </a:p>
          <a:p>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x.type</a:t>
            </a:r>
            <a:r>
              <a:rPr lang="en-IN" sz="1200" dirty="0">
                <a:latin typeface="Times New Roman" panose="02020603050405020304" pitchFamily="18" charset="0"/>
                <a:cs typeface="Times New Roman" panose="02020603050405020304" pitchFamily="18" charset="0"/>
              </a:rPr>
              <a:t> = "password";</a:t>
            </a:r>
          </a:p>
          <a:p>
            <a:r>
              <a:rPr lang="en-IN" sz="1200" dirty="0">
                <a:latin typeface="Times New Roman" panose="02020603050405020304" pitchFamily="18" charset="0"/>
                <a:cs typeface="Times New Roman" panose="02020603050405020304" pitchFamily="18" charset="0"/>
              </a:rPr>
              <a:t>          }</a:t>
            </a:r>
          </a:p>
          <a:p>
            <a:r>
              <a:rPr lang="en-IN" sz="1200" dirty="0">
                <a:latin typeface="Times New Roman" panose="02020603050405020304" pitchFamily="18" charset="0"/>
                <a:cs typeface="Times New Roman" panose="02020603050405020304" pitchFamily="18" charset="0"/>
              </a:rPr>
              <a:t>        }</a:t>
            </a:r>
          </a:p>
          <a:p>
            <a:r>
              <a:rPr lang="en-IN" sz="1200" dirty="0">
                <a:latin typeface="Times New Roman" panose="02020603050405020304" pitchFamily="18" charset="0"/>
                <a:cs typeface="Times New Roman" panose="02020603050405020304" pitchFamily="18" charset="0"/>
              </a:rPr>
              <a:t>       function </a:t>
            </a:r>
            <a:r>
              <a:rPr lang="en-IN" sz="1200" dirty="0" err="1">
                <a:latin typeface="Times New Roman" panose="02020603050405020304" pitchFamily="18" charset="0"/>
                <a:cs typeface="Times New Roman" panose="02020603050405020304" pitchFamily="18" charset="0"/>
              </a:rPr>
              <a:t>myvalidate</a:t>
            </a:r>
            <a:r>
              <a:rPr lang="en-IN" sz="1200" dirty="0">
                <a:latin typeface="Times New Roman" panose="02020603050405020304" pitchFamily="18" charset="0"/>
                <a:cs typeface="Times New Roman" panose="02020603050405020304" pitchFamily="18" charset="0"/>
              </a:rPr>
              <a:t>(form) {</a:t>
            </a:r>
          </a:p>
          <a:p>
            <a:r>
              <a:rPr lang="en-IN" sz="1200" dirty="0">
                <a:latin typeface="Times New Roman" panose="02020603050405020304" pitchFamily="18" charset="0"/>
                <a:cs typeface="Times New Roman" panose="02020603050405020304" pitchFamily="18" charset="0"/>
              </a:rPr>
              <a:t>        var  </a:t>
            </a:r>
            <a:r>
              <a:rPr lang="en-IN" sz="1200" dirty="0" err="1">
                <a:latin typeface="Times New Roman" panose="02020603050405020304" pitchFamily="18" charset="0"/>
                <a:cs typeface="Times New Roman" panose="02020603050405020304" pitchFamily="18" charset="0"/>
              </a:rPr>
              <a:t>userName</a:t>
            </a:r>
            <a:r>
              <a:rPr lang="en-IN" sz="1200" dirty="0">
                <a:latin typeface="Times New Roman" panose="02020603050405020304" pitchFamily="18" charset="0"/>
                <a:cs typeface="Times New Roman" panose="02020603050405020304" pitchFamily="18" charset="0"/>
              </a:rPr>
              <a:t> = </a:t>
            </a:r>
            <a:r>
              <a:rPr lang="en-IN" sz="1200" dirty="0" err="1">
                <a:latin typeface="Times New Roman" panose="02020603050405020304" pitchFamily="18" charset="0"/>
                <a:cs typeface="Times New Roman" panose="02020603050405020304" pitchFamily="18" charset="0"/>
              </a:rPr>
              <a:t>form.mailid.value</a:t>
            </a:r>
            <a:r>
              <a:rPr lang="en-IN" sz="1200" dirty="0">
                <a:latin typeface="Times New Roman" panose="02020603050405020304" pitchFamily="18" charset="0"/>
                <a:cs typeface="Times New Roman" panose="02020603050405020304" pitchFamily="18" charset="0"/>
              </a:rPr>
              <a:t>;</a:t>
            </a:r>
          </a:p>
          <a:p>
            <a:r>
              <a:rPr lang="en-IN" sz="1200" dirty="0">
                <a:latin typeface="Times New Roman" panose="02020603050405020304" pitchFamily="18" charset="0"/>
                <a:cs typeface="Times New Roman" panose="02020603050405020304" pitchFamily="18" charset="0"/>
              </a:rPr>
              <a:t>        var  password = </a:t>
            </a:r>
            <a:r>
              <a:rPr lang="en-IN" sz="1200" dirty="0" err="1">
                <a:latin typeface="Times New Roman" panose="02020603050405020304" pitchFamily="18" charset="0"/>
                <a:cs typeface="Times New Roman" panose="02020603050405020304" pitchFamily="18" charset="0"/>
              </a:rPr>
              <a:t>form.password.value</a:t>
            </a:r>
            <a:r>
              <a:rPr lang="en-IN" sz="1200" dirty="0">
                <a:latin typeface="Times New Roman" panose="02020603050405020304" pitchFamily="18" charset="0"/>
                <a:cs typeface="Times New Roman" panose="02020603050405020304" pitchFamily="18" charset="0"/>
              </a:rPr>
              <a:t>;</a:t>
            </a:r>
          </a:p>
          <a:p>
            <a:r>
              <a:rPr lang="en-IN" sz="1200" dirty="0">
                <a:latin typeface="Times New Roman" panose="02020603050405020304" pitchFamily="18" charset="0"/>
                <a:cs typeface="Times New Roman" panose="02020603050405020304" pitchFamily="18" charset="0"/>
              </a:rPr>
              <a:t>        if(</a:t>
            </a:r>
            <a:r>
              <a:rPr lang="en-IN" sz="1200" dirty="0" err="1">
                <a:latin typeface="Times New Roman" panose="02020603050405020304" pitchFamily="18" charset="0"/>
                <a:cs typeface="Times New Roman" panose="02020603050405020304" pitchFamily="18" charset="0"/>
              </a:rPr>
              <a:t>userName.length</a:t>
            </a:r>
            <a:r>
              <a:rPr lang="en-IN" sz="1200" dirty="0">
                <a:latin typeface="Times New Roman" panose="02020603050405020304" pitchFamily="18" charset="0"/>
                <a:cs typeface="Times New Roman" panose="02020603050405020304" pitchFamily="18" charset="0"/>
              </a:rPr>
              <a:t> === 0) {</a:t>
            </a:r>
          </a:p>
          <a:p>
            <a:r>
              <a:rPr lang="en-IN" sz="1200" dirty="0">
                <a:latin typeface="Times New Roman" panose="02020603050405020304" pitchFamily="18" charset="0"/>
                <a:cs typeface="Times New Roman" panose="02020603050405020304" pitchFamily="18" charset="0"/>
              </a:rPr>
              <a:t>            alert("You Must Enter valid Email ");</a:t>
            </a:r>
          </a:p>
          <a:p>
            <a:r>
              <a:rPr lang="en-IN" sz="1200" dirty="0">
                <a:latin typeface="Times New Roman" panose="02020603050405020304" pitchFamily="18" charset="0"/>
                <a:cs typeface="Times New Roman" panose="02020603050405020304" pitchFamily="18" charset="0"/>
              </a:rPr>
              <a:t>            return false;</a:t>
            </a:r>
          </a:p>
          <a:p>
            <a:r>
              <a:rPr lang="en-IN" sz="1200" dirty="0">
                <a:latin typeface="Times New Roman" panose="02020603050405020304" pitchFamily="18" charset="0"/>
                <a:cs typeface="Times New Roman" panose="02020603050405020304" pitchFamily="18" charset="0"/>
              </a:rPr>
              <a:t>        }</a:t>
            </a:r>
          </a:p>
          <a:p>
            <a:r>
              <a:rPr lang="en-IN" sz="1200" dirty="0">
                <a:latin typeface="Times New Roman" panose="02020603050405020304" pitchFamily="18" charset="0"/>
                <a:cs typeface="Times New Roman" panose="02020603050405020304" pitchFamily="18" charset="0"/>
              </a:rPr>
              <a:t>        if(</a:t>
            </a:r>
            <a:r>
              <a:rPr lang="en-IN" sz="1200" dirty="0" err="1">
                <a:latin typeface="Times New Roman" panose="02020603050405020304" pitchFamily="18" charset="0"/>
                <a:cs typeface="Times New Roman" panose="02020603050405020304" pitchFamily="18" charset="0"/>
              </a:rPr>
              <a:t>password.length</a:t>
            </a:r>
            <a:r>
              <a:rPr lang="en-IN" sz="1200" dirty="0">
                <a:latin typeface="Times New Roman" panose="02020603050405020304" pitchFamily="18" charset="0"/>
                <a:cs typeface="Times New Roman" panose="02020603050405020304" pitchFamily="18" charset="0"/>
              </a:rPr>
              <a:t> === 0) {</a:t>
            </a:r>
          </a:p>
          <a:p>
            <a:r>
              <a:rPr lang="en-IN" sz="1200" dirty="0">
                <a:latin typeface="Times New Roman" panose="02020603050405020304" pitchFamily="18" charset="0"/>
                <a:cs typeface="Times New Roman" panose="02020603050405020304" pitchFamily="18" charset="0"/>
              </a:rPr>
              <a:t>            alert("You Must Enter valid Password ");</a:t>
            </a:r>
          </a:p>
          <a:p>
            <a:r>
              <a:rPr lang="en-IN" sz="1200" dirty="0">
                <a:latin typeface="Times New Roman" panose="02020603050405020304" pitchFamily="18" charset="0"/>
                <a:cs typeface="Times New Roman" panose="02020603050405020304" pitchFamily="18" charset="0"/>
              </a:rPr>
              <a:t>            return false;</a:t>
            </a:r>
          </a:p>
          <a:p>
            <a:r>
              <a:rPr lang="en-IN" sz="1200" dirty="0">
                <a:latin typeface="Times New Roman" panose="02020603050405020304" pitchFamily="18" charset="0"/>
                <a:cs typeface="Times New Roman" panose="02020603050405020304" pitchFamily="18" charset="0"/>
              </a:rPr>
              <a:t>        }         </a:t>
            </a:r>
          </a:p>
          <a:p>
            <a:r>
              <a:rPr lang="en-IN" sz="1200" dirty="0">
                <a:latin typeface="Times New Roman" panose="02020603050405020304" pitchFamily="18" charset="0"/>
                <a:cs typeface="Times New Roman" panose="02020603050405020304" pitchFamily="18" charset="0"/>
              </a:rPr>
              <a:t>      return true; </a:t>
            </a:r>
          </a:p>
          <a:p>
            <a:r>
              <a:rPr lang="en-IN" sz="1200" dirty="0">
                <a:latin typeface="Times New Roman" panose="02020603050405020304" pitchFamily="18" charset="0"/>
                <a:cs typeface="Times New Roman" panose="02020603050405020304" pitchFamily="18" charset="0"/>
              </a:rPr>
              <a:t>       }</a:t>
            </a:r>
          </a:p>
          <a:p>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        &lt;/script&gt;</a:t>
            </a:r>
          </a:p>
          <a:p>
            <a:r>
              <a:rPr lang="en-IN" sz="1200" dirty="0">
                <a:latin typeface="Times New Roman" panose="02020603050405020304" pitchFamily="18" charset="0"/>
                <a:cs typeface="Times New Roman" panose="02020603050405020304" pitchFamily="18" charset="0"/>
              </a:rPr>
              <a:t>    &lt;/body&gt;</a:t>
            </a:r>
          </a:p>
          <a:p>
            <a:r>
              <a:rPr lang="en-IN" sz="1200" dirty="0">
                <a:latin typeface="Times New Roman" panose="02020603050405020304" pitchFamily="18" charset="0"/>
                <a:cs typeface="Times New Roman" panose="02020603050405020304" pitchFamily="18" charset="0"/>
              </a:rPr>
              <a:t>&lt;/html&gt;</a:t>
            </a:r>
            <a:endParaRPr sz="1200" dirty="0">
              <a:latin typeface="Times New Roman"/>
              <a:cs typeface="Times New Roman"/>
            </a:endParaRPr>
          </a:p>
        </p:txBody>
      </p:sp>
      <p:sp>
        <p:nvSpPr>
          <p:cNvPr id="5" name="object 5"/>
          <p:cNvSpPr/>
          <p:nvPr/>
        </p:nvSpPr>
        <p:spPr>
          <a:xfrm>
            <a:off x="304800" y="304799"/>
            <a:ext cx="6955790" cy="10086340"/>
          </a:xfrm>
          <a:custGeom>
            <a:avLst/>
            <a:gdLst/>
            <a:ahLst/>
            <a:cxnLst/>
            <a:rect l="l" t="t" r="r" b="b"/>
            <a:pathLst>
              <a:path w="6955790" h="10086340">
                <a:moveTo>
                  <a:pt x="6955523" y="0"/>
                </a:moveTo>
                <a:lnTo>
                  <a:pt x="6949440" y="0"/>
                </a:lnTo>
                <a:lnTo>
                  <a:pt x="6949440" y="6096"/>
                </a:lnTo>
                <a:lnTo>
                  <a:pt x="6949440" y="10079736"/>
                </a:lnTo>
                <a:lnTo>
                  <a:pt x="6096" y="10079736"/>
                </a:lnTo>
                <a:lnTo>
                  <a:pt x="6096" y="6096"/>
                </a:lnTo>
                <a:lnTo>
                  <a:pt x="6949440" y="6096"/>
                </a:lnTo>
                <a:lnTo>
                  <a:pt x="6949440" y="0"/>
                </a:lnTo>
                <a:lnTo>
                  <a:pt x="6096" y="0"/>
                </a:lnTo>
                <a:lnTo>
                  <a:pt x="0" y="0"/>
                </a:lnTo>
                <a:lnTo>
                  <a:pt x="0" y="10085845"/>
                </a:lnTo>
                <a:lnTo>
                  <a:pt x="6096" y="10085845"/>
                </a:lnTo>
                <a:lnTo>
                  <a:pt x="6949440" y="10085832"/>
                </a:lnTo>
                <a:lnTo>
                  <a:pt x="6955523" y="10085845"/>
                </a:lnTo>
                <a:lnTo>
                  <a:pt x="6955523" y="0"/>
                </a:lnTo>
                <a:close/>
              </a:path>
            </a:pathLst>
          </a:custGeom>
          <a:solidFill>
            <a:srgbClr val="000000"/>
          </a:solid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22</a:t>
            </a:fld>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08000" y="879093"/>
            <a:ext cx="6553200" cy="8717771"/>
          </a:xfrm>
          <a:prstGeom prst="rect">
            <a:avLst/>
          </a:prstGeom>
        </p:spPr>
        <p:txBody>
          <a:bodyPr vert="horz" wrap="square" lIns="0" tIns="12700" rIns="0" bIns="0" rtlCol="0">
            <a:spAutoFit/>
          </a:bodyPr>
          <a:lstStyle/>
          <a:p>
            <a:pPr marL="12700">
              <a:lnSpc>
                <a:spcPct val="100000"/>
              </a:lnSpc>
              <a:spcBef>
                <a:spcPts val="100"/>
              </a:spcBef>
            </a:pPr>
            <a:r>
              <a:rPr lang="en-US" sz="1200" b="1" spc="-5" dirty="0">
                <a:latin typeface="Times New Roman"/>
                <a:cs typeface="Times New Roman"/>
              </a:rPr>
              <a:t>House.html</a:t>
            </a:r>
          </a:p>
          <a:p>
            <a:pPr marL="12700">
              <a:lnSpc>
                <a:spcPct val="100000"/>
              </a:lnSpc>
              <a:spcBef>
                <a:spcPts val="100"/>
              </a:spcBef>
            </a:pPr>
            <a:endParaRPr lang="en-US" sz="1200" b="1" spc="-5" dirty="0">
              <a:latin typeface="Times New Roman"/>
              <a:cs typeface="Times New Roman"/>
            </a:endParaRPr>
          </a:p>
          <a:p>
            <a:pPr marL="12700">
              <a:lnSpc>
                <a:spcPct val="100000"/>
              </a:lnSpc>
              <a:spcBef>
                <a:spcPts val="100"/>
              </a:spcBef>
            </a:pPr>
            <a:endParaRPr sz="1200" b="1" dirty="0">
              <a:latin typeface="Times New Roman"/>
              <a:cs typeface="Times New Roman"/>
            </a:endParaRPr>
          </a:p>
          <a:p>
            <a:r>
              <a:rPr lang="en-IN" sz="1200" dirty="0">
                <a:latin typeface="Times New Roman" panose="02020603050405020304" pitchFamily="18" charset="0"/>
                <a:cs typeface="Times New Roman" panose="02020603050405020304" pitchFamily="18" charset="0"/>
              </a:rPr>
              <a:t>&lt;html&gt;</a:t>
            </a:r>
          </a:p>
          <a:p>
            <a:r>
              <a:rPr lang="en-IN" sz="1200" dirty="0">
                <a:latin typeface="Times New Roman" panose="02020603050405020304" pitchFamily="18" charset="0"/>
                <a:cs typeface="Times New Roman" panose="02020603050405020304" pitchFamily="18" charset="0"/>
              </a:rPr>
              <a:t>    &lt;head&gt;</a:t>
            </a:r>
          </a:p>
          <a:p>
            <a:r>
              <a:rPr lang="en-IN" sz="1200" dirty="0">
                <a:latin typeface="Times New Roman" panose="02020603050405020304" pitchFamily="18" charset="0"/>
                <a:cs typeface="Times New Roman" panose="02020603050405020304" pitchFamily="18" charset="0"/>
              </a:rPr>
              <a:t>        &lt;title&gt;Go Home&lt;/title&gt;</a:t>
            </a:r>
          </a:p>
          <a:p>
            <a:r>
              <a:rPr lang="en-IN" sz="1200" dirty="0">
                <a:latin typeface="Times New Roman" panose="02020603050405020304" pitchFamily="18" charset="0"/>
                <a:cs typeface="Times New Roman" panose="02020603050405020304" pitchFamily="18" charset="0"/>
              </a:rPr>
              <a:t>        &lt;meta charset="utf-8"&gt;</a:t>
            </a:r>
          </a:p>
          <a:p>
            <a:r>
              <a:rPr lang="en-IN" sz="1200" dirty="0">
                <a:latin typeface="Times New Roman" panose="02020603050405020304" pitchFamily="18" charset="0"/>
                <a:cs typeface="Times New Roman" panose="02020603050405020304" pitchFamily="18" charset="0"/>
              </a:rPr>
              <a:t>        &lt;link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 = "icon"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 ="gohome1.png" type = "image/x-icon"&gt;</a:t>
            </a:r>
          </a:p>
          <a:p>
            <a:r>
              <a:rPr lang="en-IN" sz="1200" dirty="0">
                <a:latin typeface="Times New Roman" panose="02020603050405020304" pitchFamily="18" charset="0"/>
                <a:cs typeface="Times New Roman" panose="02020603050405020304" pitchFamily="18" charset="0"/>
              </a:rPr>
              <a:t>        &lt;meta name="viewport" content="width=device-width, initial-scale=1"&gt;</a:t>
            </a:r>
          </a:p>
          <a:p>
            <a:r>
              <a:rPr lang="en-IN" sz="1200" dirty="0">
                <a:latin typeface="Times New Roman" panose="02020603050405020304" pitchFamily="18" charset="0"/>
                <a:cs typeface="Times New Roman" panose="02020603050405020304" pitchFamily="18" charset="0"/>
              </a:rPr>
              <a:t>        &lt;link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="stylesheet"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="https://maxcdn.bootstrapcdn.com/bootstrap/3.4.1/</a:t>
            </a:r>
            <a:r>
              <a:rPr lang="en-IN" sz="1200" dirty="0" err="1">
                <a:latin typeface="Times New Roman" panose="02020603050405020304" pitchFamily="18" charset="0"/>
                <a:cs typeface="Times New Roman" panose="02020603050405020304" pitchFamily="18" charset="0"/>
              </a:rPr>
              <a:t>css</a:t>
            </a:r>
            <a:r>
              <a:rPr lang="en-IN" sz="1200" dirty="0">
                <a:latin typeface="Times New Roman" panose="02020603050405020304" pitchFamily="18" charset="0"/>
                <a:cs typeface="Times New Roman" panose="02020603050405020304" pitchFamily="18" charset="0"/>
              </a:rPr>
              <a:t>/bootstrap.min.css"&gt;</a:t>
            </a:r>
          </a:p>
          <a:p>
            <a:r>
              <a:rPr lang="en-IN" sz="1200" dirty="0">
                <a:latin typeface="Times New Roman" panose="02020603050405020304" pitchFamily="18" charset="0"/>
                <a:cs typeface="Times New Roman" panose="02020603050405020304" pitchFamily="18" charset="0"/>
              </a:rPr>
              <a:t>        &lt;script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="https://ajax.googleapis.com/ajax/libs/</a:t>
            </a:r>
            <a:r>
              <a:rPr lang="en-IN" sz="1200" dirty="0" err="1">
                <a:latin typeface="Times New Roman" panose="02020603050405020304" pitchFamily="18" charset="0"/>
                <a:cs typeface="Times New Roman" panose="02020603050405020304" pitchFamily="18" charset="0"/>
              </a:rPr>
              <a:t>jquery</a:t>
            </a:r>
            <a:r>
              <a:rPr lang="en-IN" sz="1200" dirty="0">
                <a:latin typeface="Times New Roman" panose="02020603050405020304" pitchFamily="18" charset="0"/>
                <a:cs typeface="Times New Roman" panose="02020603050405020304" pitchFamily="18" charset="0"/>
              </a:rPr>
              <a:t>/3.5.1/jquery.min.js"&gt;&lt;/script&gt;</a:t>
            </a:r>
          </a:p>
          <a:p>
            <a:r>
              <a:rPr lang="en-IN" sz="1200" dirty="0">
                <a:latin typeface="Times New Roman" panose="02020603050405020304" pitchFamily="18" charset="0"/>
                <a:cs typeface="Times New Roman" panose="02020603050405020304" pitchFamily="18" charset="0"/>
              </a:rPr>
              <a:t>        &lt;script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="https://maxcdn.bootstrapcdn.com/bootstrap/3.4.1/</a:t>
            </a:r>
            <a:r>
              <a:rPr lang="en-IN" sz="1200" dirty="0" err="1">
                <a:latin typeface="Times New Roman" panose="02020603050405020304" pitchFamily="18" charset="0"/>
                <a:cs typeface="Times New Roman" panose="02020603050405020304" pitchFamily="18" charset="0"/>
              </a:rPr>
              <a:t>js</a:t>
            </a:r>
            <a:r>
              <a:rPr lang="en-IN" sz="1200" dirty="0">
                <a:latin typeface="Times New Roman" panose="02020603050405020304" pitchFamily="18" charset="0"/>
                <a:cs typeface="Times New Roman" panose="02020603050405020304" pitchFamily="18" charset="0"/>
              </a:rPr>
              <a:t>/bootstrap.min.js"&gt;&lt;/script&gt;</a:t>
            </a:r>
          </a:p>
          <a:p>
            <a:r>
              <a:rPr lang="en-IN" sz="1200" dirty="0">
                <a:latin typeface="Times New Roman" panose="02020603050405020304" pitchFamily="18" charset="0"/>
                <a:cs typeface="Times New Roman" panose="02020603050405020304" pitchFamily="18" charset="0"/>
              </a:rPr>
              <a:t>        &lt;link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="stylesheet"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="styler.css"&gt;</a:t>
            </a:r>
          </a:p>
          <a:p>
            <a:r>
              <a:rPr lang="en-IN" sz="1200" dirty="0">
                <a:latin typeface="Times New Roman" panose="02020603050405020304" pitchFamily="18" charset="0"/>
                <a:cs typeface="Times New Roman" panose="02020603050405020304" pitchFamily="18" charset="0"/>
              </a:rPr>
              <a:t>    &lt;/head&gt;</a:t>
            </a:r>
          </a:p>
          <a:p>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    &lt;body&gt;</a:t>
            </a:r>
          </a:p>
          <a:p>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    &lt;/head&gt;</a:t>
            </a:r>
          </a:p>
          <a:p>
            <a:r>
              <a:rPr lang="en-IN" sz="1200" dirty="0">
                <a:latin typeface="Times New Roman" panose="02020603050405020304" pitchFamily="18" charset="0"/>
                <a:cs typeface="Times New Roman" panose="02020603050405020304" pitchFamily="18" charset="0"/>
              </a:rPr>
              <a:t>    &lt;body&gt;</a:t>
            </a:r>
          </a:p>
          <a:p>
            <a:r>
              <a:rPr lang="en-IN" sz="1200" dirty="0">
                <a:latin typeface="Times New Roman" panose="02020603050405020304" pitchFamily="18" charset="0"/>
                <a:cs typeface="Times New Roman" panose="02020603050405020304" pitchFamily="18" charset="0"/>
              </a:rPr>
              <a:t>        &lt;header&gt;</a:t>
            </a:r>
          </a:p>
          <a:p>
            <a:r>
              <a:rPr lang="en-IN" sz="1200" dirty="0">
                <a:latin typeface="Times New Roman" panose="02020603050405020304" pitchFamily="18" charset="0"/>
                <a:cs typeface="Times New Roman" panose="02020603050405020304" pitchFamily="18" charset="0"/>
              </a:rPr>
              <a:t>            &lt;div class="header-1"&gt;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img</a:t>
            </a:r>
            <a:r>
              <a:rPr lang="en-IN" sz="1200" dirty="0">
                <a:latin typeface="Times New Roman" panose="02020603050405020304" pitchFamily="18" charset="0"/>
                <a:cs typeface="Times New Roman" panose="02020603050405020304" pitchFamily="18" charset="0"/>
              </a:rPr>
              <a:t> border="0"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="gohome.png" </a:t>
            </a:r>
            <a:r>
              <a:rPr lang="en-IN" sz="1200" dirty="0" err="1">
                <a:latin typeface="Times New Roman" panose="02020603050405020304" pitchFamily="18" charset="0"/>
                <a:cs typeface="Times New Roman" panose="02020603050405020304" pitchFamily="18" charset="0"/>
              </a:rPr>
              <a:t>alrt</a:t>
            </a:r>
            <a:r>
              <a:rPr lang="en-IN" sz="1200" dirty="0">
                <a:latin typeface="Times New Roman" panose="02020603050405020304" pitchFamily="18" charset="0"/>
                <a:cs typeface="Times New Roman" panose="02020603050405020304" pitchFamily="18" charset="0"/>
              </a:rPr>
              <a:t>="Image is not there" width="100" height="100"/&gt;</a:t>
            </a:r>
          </a:p>
          <a:p>
            <a:r>
              <a:rPr lang="en-IN" sz="1200" dirty="0">
                <a:latin typeface="Times New Roman" panose="02020603050405020304" pitchFamily="18" charset="0"/>
                <a:cs typeface="Times New Roman" panose="02020603050405020304" pitchFamily="18" charset="0"/>
              </a:rPr>
              <a:t>                &lt;p class="logo" &gt;</a:t>
            </a:r>
          </a:p>
          <a:p>
            <a:r>
              <a:rPr lang="en-IN" sz="1200" dirty="0">
                <a:latin typeface="Times New Roman" panose="02020603050405020304" pitchFamily="18" charset="0"/>
                <a:cs typeface="Times New Roman" panose="02020603050405020304" pitchFamily="18" charset="0"/>
              </a:rPr>
              <a:t>                    &lt;h1 style="</a:t>
            </a:r>
            <a:r>
              <a:rPr lang="en-IN" sz="1200" dirty="0" err="1">
                <a:latin typeface="Times New Roman" panose="02020603050405020304" pitchFamily="18" charset="0"/>
                <a:cs typeface="Times New Roman" panose="02020603050405020304" pitchFamily="18" charset="0"/>
              </a:rPr>
              <a:t>color:white</a:t>
            </a:r>
            <a:r>
              <a:rPr lang="en-IN" sz="1200" dirty="0">
                <a:latin typeface="Times New Roman" panose="02020603050405020304" pitchFamily="18" charset="0"/>
                <a:cs typeface="Times New Roman" panose="02020603050405020304" pitchFamily="18" charset="0"/>
              </a:rPr>
              <a:t>"&gt;&lt;strong&gt;Go Home&lt;/strong&gt;&lt;/h1&gt;&lt;/p&gt;</a:t>
            </a:r>
          </a:p>
          <a:p>
            <a:r>
              <a:rPr lang="en-IN" sz="1200" dirty="0">
                <a:latin typeface="Times New Roman" panose="02020603050405020304" pitchFamily="18" charset="0"/>
                <a:cs typeface="Times New Roman" panose="02020603050405020304" pitchFamily="18" charset="0"/>
              </a:rPr>
              <a:t>            &lt;/div&gt;</a:t>
            </a:r>
          </a:p>
          <a:p>
            <a:r>
              <a:rPr lang="en-IN" sz="1200" dirty="0">
                <a:latin typeface="Times New Roman" panose="02020603050405020304" pitchFamily="18" charset="0"/>
                <a:cs typeface="Times New Roman" panose="02020603050405020304" pitchFamily="18" charset="0"/>
              </a:rPr>
              <a:t>            &lt;div class="header-2"&gt;</a:t>
            </a:r>
          </a:p>
          <a:p>
            <a:r>
              <a:rPr lang="en-IN" sz="1200" dirty="0">
                <a:latin typeface="Times New Roman" panose="02020603050405020304" pitchFamily="18" charset="0"/>
                <a:cs typeface="Times New Roman" panose="02020603050405020304" pitchFamily="18" charset="0"/>
              </a:rPr>
              <a:t>                &lt;div id="menu-bar" class="</a:t>
            </a:r>
            <a:r>
              <a:rPr lang="en-IN" sz="1200" dirty="0" err="1">
                <a:latin typeface="Times New Roman" panose="02020603050405020304" pitchFamily="18" charset="0"/>
                <a:cs typeface="Times New Roman" panose="02020603050405020304" pitchFamily="18" charset="0"/>
              </a:rPr>
              <a:t>fas</a:t>
            </a:r>
            <a:r>
              <a:rPr lang="en-IN" sz="1200" dirty="0">
                <a:latin typeface="Times New Roman" panose="02020603050405020304" pitchFamily="18" charset="0"/>
                <a:cs typeface="Times New Roman" panose="02020603050405020304" pitchFamily="18" charset="0"/>
              </a:rPr>
              <a:t> fa-bars"&gt;&lt;/div&gt;</a:t>
            </a:r>
          </a:p>
          <a:p>
            <a:r>
              <a:rPr lang="en-IN" sz="1200" dirty="0">
                <a:latin typeface="Times New Roman" panose="02020603050405020304" pitchFamily="18" charset="0"/>
                <a:cs typeface="Times New Roman" panose="02020603050405020304" pitchFamily="18" charset="0"/>
              </a:rPr>
              <a:t>                &lt;nav class="navbar"&gt;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="home.html"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role="button" style="border: green;" &gt;HOME&lt;/a&gt;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="register.html"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-info" role="button" style="border: green;" &gt;REGISTRATION&lt;/a&gt;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="login.html"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-info" role="button" style="border: green;"&gt;LOGIN&lt;/a&gt;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="house.html"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-info" role="button" style="border: green;"&gt;HOUSE&lt;/a&gt;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="offer.html"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-info" role="button" style="border: green;" &gt;OFFER&lt;/a&gt;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="contact.html"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-info" role="button" style="border: green;" &gt;CONTACT US&lt;/a&gt;</a:t>
            </a:r>
          </a:p>
          <a:p>
            <a:r>
              <a:rPr lang="en-IN" sz="1200" dirty="0">
                <a:latin typeface="Times New Roman" panose="02020603050405020304" pitchFamily="18" charset="0"/>
                <a:cs typeface="Times New Roman" panose="02020603050405020304" pitchFamily="18" charset="0"/>
              </a:rPr>
              <a:t>                &lt;/nav&gt;    </a:t>
            </a:r>
          </a:p>
          <a:p>
            <a:r>
              <a:rPr lang="en-IN" sz="1200" dirty="0">
                <a:latin typeface="Times New Roman" panose="02020603050405020304" pitchFamily="18" charset="0"/>
                <a:cs typeface="Times New Roman" panose="02020603050405020304" pitchFamily="18" charset="0"/>
              </a:rPr>
              <a:t>            &lt;/div&gt;</a:t>
            </a:r>
          </a:p>
          <a:p>
            <a:r>
              <a:rPr lang="en-IN" sz="1200" dirty="0">
                <a:latin typeface="Times New Roman" panose="02020603050405020304" pitchFamily="18" charset="0"/>
                <a:cs typeface="Times New Roman" panose="02020603050405020304" pitchFamily="18" charset="0"/>
              </a:rPr>
              <a:t>      </a:t>
            </a:r>
          </a:p>
          <a:p>
            <a:r>
              <a:rPr lang="en-IN" sz="1200" dirty="0">
                <a:latin typeface="Times New Roman" panose="02020603050405020304" pitchFamily="18" charset="0"/>
                <a:cs typeface="Times New Roman" panose="02020603050405020304" pitchFamily="18" charset="0"/>
              </a:rPr>
              <a:t>        &lt;/header&gt;</a:t>
            </a:r>
          </a:p>
          <a:p>
            <a:r>
              <a:rPr lang="en-IN" sz="1200" dirty="0">
                <a:latin typeface="Times New Roman" panose="02020603050405020304" pitchFamily="18" charset="0"/>
                <a:cs typeface="Times New Roman" panose="02020603050405020304" pitchFamily="18" charset="0"/>
              </a:rPr>
              <a:t>        &lt;button type="button" name="OWNER" onclick="</a:t>
            </a:r>
            <a:r>
              <a:rPr lang="en-IN" sz="1200" dirty="0" err="1">
                <a:latin typeface="Times New Roman" panose="02020603050405020304" pitchFamily="18" charset="0"/>
                <a:cs typeface="Times New Roman" panose="02020603050405020304" pitchFamily="18" charset="0"/>
              </a:rPr>
              <a:t>window.location.href</a:t>
            </a:r>
            <a:r>
              <a:rPr lang="en-IN" sz="1200" dirty="0">
                <a:latin typeface="Times New Roman" panose="02020603050405020304" pitchFamily="18" charset="0"/>
                <a:cs typeface="Times New Roman" panose="02020603050405020304" pitchFamily="18" charset="0"/>
              </a:rPr>
              <a:t>='owner.html';"&gt;OWNER&lt;/button&gt;</a:t>
            </a:r>
          </a:p>
          <a:p>
            <a:r>
              <a:rPr lang="en-IN" sz="1200" dirty="0">
                <a:latin typeface="Times New Roman" panose="02020603050405020304" pitchFamily="18" charset="0"/>
                <a:cs typeface="Times New Roman" panose="02020603050405020304" pitchFamily="18" charset="0"/>
              </a:rPr>
              <a:t>        &lt;button type="button" name="OWNER" onclick="</a:t>
            </a:r>
            <a:r>
              <a:rPr lang="en-IN" sz="1200" dirty="0" err="1">
                <a:latin typeface="Times New Roman" panose="02020603050405020304" pitchFamily="18" charset="0"/>
                <a:cs typeface="Times New Roman" panose="02020603050405020304" pitchFamily="18" charset="0"/>
              </a:rPr>
              <a:t>window.location.href</a:t>
            </a:r>
            <a:r>
              <a:rPr lang="en-IN" sz="1200" dirty="0">
                <a:latin typeface="Times New Roman" panose="02020603050405020304" pitchFamily="18" charset="0"/>
                <a:cs typeface="Times New Roman" panose="02020603050405020304" pitchFamily="18" charset="0"/>
              </a:rPr>
              <a:t>='buyer.html';"&gt;BUYER&lt;/button&gt;</a:t>
            </a:r>
          </a:p>
          <a:p>
            <a:r>
              <a:rPr lang="en-IN" sz="1200" dirty="0">
                <a:latin typeface="Times New Roman" panose="02020603050405020304" pitchFamily="18" charset="0"/>
                <a:cs typeface="Times New Roman" panose="02020603050405020304" pitchFamily="18" charset="0"/>
              </a:rPr>
              <a:t>    &lt;/body&gt;</a:t>
            </a:r>
          </a:p>
          <a:p>
            <a:r>
              <a:rPr lang="en-IN" sz="1200" dirty="0">
                <a:latin typeface="Times New Roman" panose="02020603050405020304" pitchFamily="18" charset="0"/>
                <a:cs typeface="Times New Roman" panose="02020603050405020304" pitchFamily="18" charset="0"/>
              </a:rPr>
              <a:t>&lt;/html&gt;</a:t>
            </a:r>
          </a:p>
        </p:txBody>
      </p:sp>
      <p:sp>
        <p:nvSpPr>
          <p:cNvPr id="4" name="object 4"/>
          <p:cNvSpPr/>
          <p:nvPr/>
        </p:nvSpPr>
        <p:spPr>
          <a:xfrm>
            <a:off x="304800" y="304799"/>
            <a:ext cx="6955790" cy="10086340"/>
          </a:xfrm>
          <a:custGeom>
            <a:avLst/>
            <a:gdLst/>
            <a:ahLst/>
            <a:cxnLst/>
            <a:rect l="l" t="t" r="r" b="b"/>
            <a:pathLst>
              <a:path w="6955790" h="10086340">
                <a:moveTo>
                  <a:pt x="6955523" y="0"/>
                </a:moveTo>
                <a:lnTo>
                  <a:pt x="6949440" y="0"/>
                </a:lnTo>
                <a:lnTo>
                  <a:pt x="6949440" y="6096"/>
                </a:lnTo>
                <a:lnTo>
                  <a:pt x="6949440" y="10079736"/>
                </a:lnTo>
                <a:lnTo>
                  <a:pt x="6096" y="10079736"/>
                </a:lnTo>
                <a:lnTo>
                  <a:pt x="6096" y="6096"/>
                </a:lnTo>
                <a:lnTo>
                  <a:pt x="6949440" y="6096"/>
                </a:lnTo>
                <a:lnTo>
                  <a:pt x="6949440" y="0"/>
                </a:lnTo>
                <a:lnTo>
                  <a:pt x="6096" y="0"/>
                </a:lnTo>
                <a:lnTo>
                  <a:pt x="0" y="0"/>
                </a:lnTo>
                <a:lnTo>
                  <a:pt x="0" y="10085845"/>
                </a:lnTo>
                <a:lnTo>
                  <a:pt x="6096" y="10085845"/>
                </a:lnTo>
                <a:lnTo>
                  <a:pt x="6949440" y="10085832"/>
                </a:lnTo>
                <a:lnTo>
                  <a:pt x="6955523" y="10085845"/>
                </a:lnTo>
                <a:lnTo>
                  <a:pt x="6955523"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23</a:t>
            </a:fld>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877FD6-E016-4352-8686-9F2BCA8A4C4C}"/>
              </a:ext>
            </a:extLst>
          </p:cNvPr>
          <p:cNvSpPr/>
          <p:nvPr/>
        </p:nvSpPr>
        <p:spPr>
          <a:xfrm>
            <a:off x="508000" y="410061"/>
            <a:ext cx="6705600" cy="10064294"/>
          </a:xfrm>
          <a:prstGeom prst="rect">
            <a:avLst/>
          </a:prstGeom>
        </p:spPr>
        <p:txBody>
          <a:bodyPr wrap="square">
            <a:spAutoFit/>
          </a:bodyPr>
          <a:lstStyle/>
          <a:p>
            <a:r>
              <a:rPr lang="en-US" sz="1200" b="1" dirty="0">
                <a:latin typeface="Times New Roman" panose="02020603050405020304" pitchFamily="18" charset="0"/>
                <a:cs typeface="Times New Roman" panose="02020603050405020304" pitchFamily="18" charset="0"/>
              </a:rPr>
              <a:t>Offer.html</a:t>
            </a:r>
          </a:p>
          <a:p>
            <a:endParaRPr lang="en-IN" sz="1200" b="1" dirty="0">
              <a:latin typeface="Times New Roman" panose="02020603050405020304" pitchFamily="18" charset="0"/>
              <a:cs typeface="Times New Roman" panose="02020603050405020304" pitchFamily="18" charset="0"/>
            </a:endParaRPr>
          </a:p>
          <a:p>
            <a:r>
              <a:rPr lang="en-IN" sz="1200" dirty="0">
                <a:latin typeface="Times New Roman" panose="02020603050405020304" pitchFamily="18" charset="0"/>
                <a:cs typeface="Times New Roman" panose="02020603050405020304" pitchFamily="18" charset="0"/>
              </a:rPr>
              <a:t>&lt;html&gt;</a:t>
            </a:r>
          </a:p>
          <a:p>
            <a:r>
              <a:rPr lang="en-IN" sz="1200" dirty="0">
                <a:latin typeface="Times New Roman" panose="02020603050405020304" pitchFamily="18" charset="0"/>
                <a:cs typeface="Times New Roman" panose="02020603050405020304" pitchFamily="18" charset="0"/>
              </a:rPr>
              <a:t>    &lt;head&gt;</a:t>
            </a:r>
          </a:p>
          <a:p>
            <a:r>
              <a:rPr lang="en-IN" sz="1200" dirty="0">
                <a:latin typeface="Times New Roman" panose="02020603050405020304" pitchFamily="18" charset="0"/>
                <a:cs typeface="Times New Roman" panose="02020603050405020304" pitchFamily="18" charset="0"/>
              </a:rPr>
              <a:t>        &lt;title&gt;Go Home&lt;/title&gt;</a:t>
            </a:r>
          </a:p>
          <a:p>
            <a:r>
              <a:rPr lang="en-IN" sz="1200" dirty="0">
                <a:latin typeface="Times New Roman" panose="02020603050405020304" pitchFamily="18" charset="0"/>
                <a:cs typeface="Times New Roman" panose="02020603050405020304" pitchFamily="18" charset="0"/>
              </a:rPr>
              <a:t>        &lt;meta charset="utf-8"&gt;</a:t>
            </a:r>
          </a:p>
          <a:p>
            <a:r>
              <a:rPr lang="en-IN" sz="1200" dirty="0">
                <a:latin typeface="Times New Roman" panose="02020603050405020304" pitchFamily="18" charset="0"/>
                <a:cs typeface="Times New Roman" panose="02020603050405020304" pitchFamily="18" charset="0"/>
              </a:rPr>
              <a:t>        &lt;link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 = "icon"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 ="gohome1.png" type = "image/x-icon"&gt;</a:t>
            </a:r>
          </a:p>
          <a:p>
            <a:r>
              <a:rPr lang="en-IN" sz="1200" dirty="0">
                <a:latin typeface="Times New Roman" panose="02020603050405020304" pitchFamily="18" charset="0"/>
                <a:cs typeface="Times New Roman" panose="02020603050405020304" pitchFamily="18" charset="0"/>
              </a:rPr>
              <a:t>        &lt;meta name="viewport" content="width=device-width, initial-scale=1"&gt;</a:t>
            </a:r>
          </a:p>
          <a:p>
            <a:r>
              <a:rPr lang="en-IN" sz="1200" dirty="0">
                <a:latin typeface="Times New Roman" panose="02020603050405020304" pitchFamily="18" charset="0"/>
                <a:cs typeface="Times New Roman" panose="02020603050405020304" pitchFamily="18" charset="0"/>
              </a:rPr>
              <a:t>        &lt;link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="stylesheet"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="https://maxcdn.bootstrapcdn.com/bootstrap/3.4.1/</a:t>
            </a:r>
            <a:r>
              <a:rPr lang="en-IN" sz="1200" dirty="0" err="1">
                <a:latin typeface="Times New Roman" panose="02020603050405020304" pitchFamily="18" charset="0"/>
                <a:cs typeface="Times New Roman" panose="02020603050405020304" pitchFamily="18" charset="0"/>
              </a:rPr>
              <a:t>css</a:t>
            </a:r>
            <a:r>
              <a:rPr lang="en-IN" sz="1200" dirty="0">
                <a:latin typeface="Times New Roman" panose="02020603050405020304" pitchFamily="18" charset="0"/>
                <a:cs typeface="Times New Roman" panose="02020603050405020304" pitchFamily="18" charset="0"/>
              </a:rPr>
              <a:t>/bootstrap.min.css"&gt;</a:t>
            </a:r>
          </a:p>
          <a:p>
            <a:r>
              <a:rPr lang="en-IN" sz="1200" dirty="0">
                <a:latin typeface="Times New Roman" panose="02020603050405020304" pitchFamily="18" charset="0"/>
                <a:cs typeface="Times New Roman" panose="02020603050405020304" pitchFamily="18" charset="0"/>
              </a:rPr>
              <a:t>        &lt;script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="https://ajax.googleapis.com/ajax/libs/</a:t>
            </a:r>
            <a:r>
              <a:rPr lang="en-IN" sz="1200" dirty="0" err="1">
                <a:latin typeface="Times New Roman" panose="02020603050405020304" pitchFamily="18" charset="0"/>
                <a:cs typeface="Times New Roman" panose="02020603050405020304" pitchFamily="18" charset="0"/>
              </a:rPr>
              <a:t>jquery</a:t>
            </a:r>
            <a:r>
              <a:rPr lang="en-IN" sz="1200" dirty="0">
                <a:latin typeface="Times New Roman" panose="02020603050405020304" pitchFamily="18" charset="0"/>
                <a:cs typeface="Times New Roman" panose="02020603050405020304" pitchFamily="18" charset="0"/>
              </a:rPr>
              <a:t>/3.5.1/jquery.min.js"&gt;&lt;/script&gt;</a:t>
            </a:r>
          </a:p>
          <a:p>
            <a:r>
              <a:rPr lang="en-IN" sz="1200" dirty="0">
                <a:latin typeface="Times New Roman" panose="02020603050405020304" pitchFamily="18" charset="0"/>
                <a:cs typeface="Times New Roman" panose="02020603050405020304" pitchFamily="18" charset="0"/>
              </a:rPr>
              <a:t>        &lt;script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="https://maxcdn.bootstrapcdn.com/bootstrap/3.4.1/</a:t>
            </a:r>
            <a:r>
              <a:rPr lang="en-IN" sz="1200" dirty="0" err="1">
                <a:latin typeface="Times New Roman" panose="02020603050405020304" pitchFamily="18" charset="0"/>
                <a:cs typeface="Times New Roman" panose="02020603050405020304" pitchFamily="18" charset="0"/>
              </a:rPr>
              <a:t>js</a:t>
            </a:r>
            <a:r>
              <a:rPr lang="en-IN" sz="1200" dirty="0">
                <a:latin typeface="Times New Roman" panose="02020603050405020304" pitchFamily="18" charset="0"/>
                <a:cs typeface="Times New Roman" panose="02020603050405020304" pitchFamily="18" charset="0"/>
              </a:rPr>
              <a:t>/bootstrap.min.js"&gt;&lt;/script&gt;</a:t>
            </a:r>
          </a:p>
          <a:p>
            <a:r>
              <a:rPr lang="en-IN" sz="1200" dirty="0">
                <a:latin typeface="Times New Roman" panose="02020603050405020304" pitchFamily="18" charset="0"/>
                <a:cs typeface="Times New Roman" panose="02020603050405020304" pitchFamily="18" charset="0"/>
              </a:rPr>
              <a:t>        &lt;link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="stylesheet"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="styler.css"&gt;</a:t>
            </a:r>
          </a:p>
          <a:p>
            <a:r>
              <a:rPr lang="en-IN" sz="1200" dirty="0">
                <a:latin typeface="Times New Roman" panose="02020603050405020304" pitchFamily="18" charset="0"/>
                <a:cs typeface="Times New Roman" panose="02020603050405020304" pitchFamily="18" charset="0"/>
              </a:rPr>
              <a:t>    &lt;/head&gt;</a:t>
            </a:r>
          </a:p>
          <a:p>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    &lt;body&gt;</a:t>
            </a:r>
          </a:p>
          <a:p>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    &lt;/head&gt;</a:t>
            </a:r>
          </a:p>
          <a:p>
            <a:r>
              <a:rPr lang="en-IN" sz="1200" dirty="0">
                <a:latin typeface="Times New Roman" panose="02020603050405020304" pitchFamily="18" charset="0"/>
                <a:cs typeface="Times New Roman" panose="02020603050405020304" pitchFamily="18" charset="0"/>
              </a:rPr>
              <a:t>    &lt;body&gt;</a:t>
            </a:r>
          </a:p>
          <a:p>
            <a:r>
              <a:rPr lang="en-IN" sz="1200" dirty="0">
                <a:latin typeface="Times New Roman" panose="02020603050405020304" pitchFamily="18" charset="0"/>
                <a:cs typeface="Times New Roman" panose="02020603050405020304" pitchFamily="18" charset="0"/>
              </a:rPr>
              <a:t>        &lt;header&gt;</a:t>
            </a:r>
          </a:p>
          <a:p>
            <a:r>
              <a:rPr lang="en-IN" sz="1200" dirty="0">
                <a:latin typeface="Times New Roman" panose="02020603050405020304" pitchFamily="18" charset="0"/>
                <a:cs typeface="Times New Roman" panose="02020603050405020304" pitchFamily="18" charset="0"/>
              </a:rPr>
              <a:t>            &lt;div class="header-1"&gt;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img</a:t>
            </a:r>
            <a:r>
              <a:rPr lang="en-IN" sz="1200" dirty="0">
                <a:latin typeface="Times New Roman" panose="02020603050405020304" pitchFamily="18" charset="0"/>
                <a:cs typeface="Times New Roman" panose="02020603050405020304" pitchFamily="18" charset="0"/>
              </a:rPr>
              <a:t> border="0"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="gohome.png" </a:t>
            </a:r>
            <a:r>
              <a:rPr lang="en-IN" sz="1200" dirty="0" err="1">
                <a:latin typeface="Times New Roman" panose="02020603050405020304" pitchFamily="18" charset="0"/>
                <a:cs typeface="Times New Roman" panose="02020603050405020304" pitchFamily="18" charset="0"/>
              </a:rPr>
              <a:t>alrt</a:t>
            </a:r>
            <a:r>
              <a:rPr lang="en-IN" sz="1200" dirty="0">
                <a:latin typeface="Times New Roman" panose="02020603050405020304" pitchFamily="18" charset="0"/>
                <a:cs typeface="Times New Roman" panose="02020603050405020304" pitchFamily="18" charset="0"/>
              </a:rPr>
              <a:t>="Image is not there" width="100" height="100"/&gt;</a:t>
            </a:r>
          </a:p>
          <a:p>
            <a:r>
              <a:rPr lang="en-IN" sz="1200" dirty="0">
                <a:latin typeface="Times New Roman" panose="02020603050405020304" pitchFamily="18" charset="0"/>
                <a:cs typeface="Times New Roman" panose="02020603050405020304" pitchFamily="18" charset="0"/>
              </a:rPr>
              <a:t>                &lt;p class="logo" &gt;</a:t>
            </a:r>
          </a:p>
          <a:p>
            <a:r>
              <a:rPr lang="en-IN" sz="1200" dirty="0">
                <a:latin typeface="Times New Roman" panose="02020603050405020304" pitchFamily="18" charset="0"/>
                <a:cs typeface="Times New Roman" panose="02020603050405020304" pitchFamily="18" charset="0"/>
              </a:rPr>
              <a:t>                    &lt;h1 style="</a:t>
            </a:r>
            <a:r>
              <a:rPr lang="en-IN" sz="1200" dirty="0" err="1">
                <a:latin typeface="Times New Roman" panose="02020603050405020304" pitchFamily="18" charset="0"/>
                <a:cs typeface="Times New Roman" panose="02020603050405020304" pitchFamily="18" charset="0"/>
              </a:rPr>
              <a:t>color:white</a:t>
            </a:r>
            <a:r>
              <a:rPr lang="en-IN" sz="1200" dirty="0">
                <a:latin typeface="Times New Roman" panose="02020603050405020304" pitchFamily="18" charset="0"/>
                <a:cs typeface="Times New Roman" panose="02020603050405020304" pitchFamily="18" charset="0"/>
              </a:rPr>
              <a:t>"&gt;&lt;strong&gt;Go Home&lt;/strong&gt;&lt;/h1&gt;&lt;/p&gt;</a:t>
            </a:r>
          </a:p>
          <a:p>
            <a:r>
              <a:rPr lang="en-IN" sz="1200" dirty="0">
                <a:latin typeface="Times New Roman" panose="02020603050405020304" pitchFamily="18" charset="0"/>
                <a:cs typeface="Times New Roman" panose="02020603050405020304" pitchFamily="18" charset="0"/>
              </a:rPr>
              <a:t>            &lt;/div&gt;</a:t>
            </a:r>
          </a:p>
          <a:p>
            <a:r>
              <a:rPr lang="en-IN" sz="1200" dirty="0">
                <a:latin typeface="Times New Roman" panose="02020603050405020304" pitchFamily="18" charset="0"/>
                <a:cs typeface="Times New Roman" panose="02020603050405020304" pitchFamily="18" charset="0"/>
              </a:rPr>
              <a:t>            &lt;div class="header-2"&gt;</a:t>
            </a:r>
          </a:p>
          <a:p>
            <a:r>
              <a:rPr lang="en-IN" sz="1200" dirty="0">
                <a:latin typeface="Times New Roman" panose="02020603050405020304" pitchFamily="18" charset="0"/>
                <a:cs typeface="Times New Roman" panose="02020603050405020304" pitchFamily="18" charset="0"/>
              </a:rPr>
              <a:t>                &lt;div id="menu-bar" class="</a:t>
            </a:r>
            <a:r>
              <a:rPr lang="en-IN" sz="1200" dirty="0" err="1">
                <a:latin typeface="Times New Roman" panose="02020603050405020304" pitchFamily="18" charset="0"/>
                <a:cs typeface="Times New Roman" panose="02020603050405020304" pitchFamily="18" charset="0"/>
              </a:rPr>
              <a:t>fas</a:t>
            </a:r>
            <a:r>
              <a:rPr lang="en-IN" sz="1200" dirty="0">
                <a:latin typeface="Times New Roman" panose="02020603050405020304" pitchFamily="18" charset="0"/>
                <a:cs typeface="Times New Roman" panose="02020603050405020304" pitchFamily="18" charset="0"/>
              </a:rPr>
              <a:t> fa-bars"&gt;&lt;/div&gt;</a:t>
            </a:r>
          </a:p>
          <a:p>
            <a:r>
              <a:rPr lang="en-IN" sz="1200" dirty="0">
                <a:latin typeface="Times New Roman" panose="02020603050405020304" pitchFamily="18" charset="0"/>
                <a:cs typeface="Times New Roman" panose="02020603050405020304" pitchFamily="18" charset="0"/>
              </a:rPr>
              <a:t>                &lt;nav class="navbar"&gt;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="home.html"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role="button" style="border: green;" &gt;HOME&lt;/a&gt;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="register.html"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-info" role="button" style="border: green;" &gt;REGISTRATION&lt;/a&gt;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="login.html"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-info" role="button" style="border: green;"&gt;LOGIN&lt;/a&gt;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="house.html"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-info" role="button" style="border: green;"&gt;HOUSE&lt;/a&gt;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="offer.html"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-info" role="button" style="border: green;" &gt;OFFER&lt;/a&gt;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="contact.html"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-info" role="button" style="border: green;" &gt;CONTACT US&lt;/a&gt;</a:t>
            </a:r>
          </a:p>
          <a:p>
            <a:r>
              <a:rPr lang="en-IN" sz="1200" dirty="0">
                <a:latin typeface="Times New Roman" panose="02020603050405020304" pitchFamily="18" charset="0"/>
                <a:cs typeface="Times New Roman" panose="02020603050405020304" pitchFamily="18" charset="0"/>
              </a:rPr>
              <a:t>                &lt;/nav&gt;    </a:t>
            </a:r>
          </a:p>
          <a:p>
            <a:r>
              <a:rPr lang="en-IN" sz="1200" dirty="0">
                <a:latin typeface="Times New Roman" panose="02020603050405020304" pitchFamily="18" charset="0"/>
                <a:cs typeface="Times New Roman" panose="02020603050405020304" pitchFamily="18" charset="0"/>
              </a:rPr>
              <a:t>            &lt;/div&gt;</a:t>
            </a:r>
          </a:p>
          <a:p>
            <a:r>
              <a:rPr lang="en-IN" sz="1200" dirty="0">
                <a:latin typeface="Times New Roman" panose="02020603050405020304" pitchFamily="18" charset="0"/>
                <a:cs typeface="Times New Roman" panose="02020603050405020304" pitchFamily="18" charset="0"/>
              </a:rPr>
              <a:t>        &lt;/header&gt;</a:t>
            </a:r>
          </a:p>
          <a:p>
            <a:r>
              <a:rPr lang="en-IN" sz="1200" dirty="0">
                <a:latin typeface="Times New Roman" panose="02020603050405020304" pitchFamily="18" charset="0"/>
                <a:cs typeface="Times New Roman" panose="02020603050405020304" pitchFamily="18" charset="0"/>
              </a:rPr>
              <a:t>        &lt;section class="home" id="home"&gt;</a:t>
            </a:r>
          </a:p>
          <a:p>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            &lt;div class="image"&gt;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img</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="img1.jpeg" alt="" height="300" width="500"&gt;</a:t>
            </a:r>
          </a:p>
          <a:p>
            <a:r>
              <a:rPr lang="en-IN" sz="1200" dirty="0">
                <a:latin typeface="Times New Roman" panose="02020603050405020304" pitchFamily="18" charset="0"/>
                <a:cs typeface="Times New Roman" panose="02020603050405020304" pitchFamily="18" charset="0"/>
              </a:rPr>
              <a:t>            &lt;/div&gt;</a:t>
            </a:r>
          </a:p>
          <a:p>
            <a:r>
              <a:rPr lang="en-IN" sz="1200" dirty="0">
                <a:latin typeface="Times New Roman" panose="02020603050405020304" pitchFamily="18" charset="0"/>
                <a:cs typeface="Times New Roman" panose="02020603050405020304" pitchFamily="18" charset="0"/>
              </a:rPr>
              <a:t>            &lt;div class="image"&gt;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img</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="img2.jpeg" alt="" height="300" width="500"&gt;</a:t>
            </a:r>
          </a:p>
          <a:p>
            <a:r>
              <a:rPr lang="en-IN" sz="1200" dirty="0">
                <a:latin typeface="Times New Roman" panose="02020603050405020304" pitchFamily="18" charset="0"/>
                <a:cs typeface="Times New Roman" panose="02020603050405020304" pitchFamily="18" charset="0"/>
              </a:rPr>
              <a:t>            &lt;/div&gt;</a:t>
            </a:r>
          </a:p>
          <a:p>
            <a:r>
              <a:rPr lang="en-IN" sz="1200" dirty="0">
                <a:latin typeface="Times New Roman" panose="02020603050405020304" pitchFamily="18" charset="0"/>
                <a:cs typeface="Times New Roman" panose="02020603050405020304" pitchFamily="18" charset="0"/>
              </a:rPr>
              <a:t>            &lt;div class="image"&gt;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img</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="img3.jpeg" alt="" height="300" width="500"&gt;</a:t>
            </a:r>
          </a:p>
          <a:p>
            <a:r>
              <a:rPr lang="en-IN" sz="1200" dirty="0">
                <a:latin typeface="Times New Roman" panose="02020603050405020304" pitchFamily="18" charset="0"/>
                <a:cs typeface="Times New Roman" panose="02020603050405020304" pitchFamily="18" charset="0"/>
              </a:rPr>
              <a:t>            &lt;/div&gt;</a:t>
            </a:r>
          </a:p>
          <a:p>
            <a:r>
              <a:rPr lang="en-IN" sz="1200" dirty="0">
                <a:latin typeface="Times New Roman" panose="02020603050405020304" pitchFamily="18" charset="0"/>
                <a:cs typeface="Times New Roman" panose="02020603050405020304" pitchFamily="18" charset="0"/>
              </a:rPr>
              <a:t>        &lt;/section&gt;</a:t>
            </a:r>
          </a:p>
          <a:p>
            <a:r>
              <a:rPr lang="en-IN" sz="1200" dirty="0">
                <a:latin typeface="Times New Roman" panose="02020603050405020304" pitchFamily="18" charset="0"/>
                <a:cs typeface="Times New Roman" panose="02020603050405020304" pitchFamily="18" charset="0"/>
              </a:rPr>
              <a:t>    &lt;/body&gt;</a:t>
            </a:r>
          </a:p>
          <a:p>
            <a:r>
              <a:rPr lang="en-IN" sz="1200" dirty="0">
                <a:latin typeface="Times New Roman" panose="02020603050405020304" pitchFamily="18" charset="0"/>
                <a:cs typeface="Times New Roman" panose="02020603050405020304" pitchFamily="18" charset="0"/>
              </a:rPr>
              <a:t>&lt;/html&gt;</a:t>
            </a:r>
            <a:endParaRPr lang="en-IN" sz="1200" b="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8669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86A231-9136-4726-B322-6C6ACF1F0C1D}"/>
              </a:ext>
            </a:extLst>
          </p:cNvPr>
          <p:cNvSpPr/>
          <p:nvPr/>
        </p:nvSpPr>
        <p:spPr>
          <a:xfrm>
            <a:off x="584200" y="320675"/>
            <a:ext cx="6705600" cy="10064294"/>
          </a:xfrm>
          <a:prstGeom prst="rect">
            <a:avLst/>
          </a:prstGeom>
        </p:spPr>
        <p:txBody>
          <a:bodyPr wrap="square">
            <a:spAutoFit/>
          </a:bodyPr>
          <a:lstStyle/>
          <a:p>
            <a:r>
              <a:rPr lang="en-US" sz="1200" b="1" dirty="0">
                <a:latin typeface="Times New Roman" panose="02020603050405020304" pitchFamily="18" charset="0"/>
                <a:cs typeface="Times New Roman" panose="02020603050405020304" pitchFamily="18" charset="0"/>
              </a:rPr>
              <a:t>Contact.html</a:t>
            </a:r>
            <a:endParaRPr lang="en-IN" sz="1200" b="1" dirty="0">
              <a:latin typeface="Times New Roman" panose="02020603050405020304" pitchFamily="18" charset="0"/>
              <a:cs typeface="Times New Roman" panose="02020603050405020304" pitchFamily="18" charset="0"/>
            </a:endParaRPr>
          </a:p>
          <a:p>
            <a:r>
              <a:rPr lang="en-IN" sz="1200" dirty="0">
                <a:latin typeface="Times New Roman" panose="02020603050405020304" pitchFamily="18" charset="0"/>
                <a:cs typeface="Times New Roman" panose="02020603050405020304" pitchFamily="18" charset="0"/>
              </a:rPr>
              <a:t>&lt;!DOCTYPE html&gt;</a:t>
            </a:r>
          </a:p>
          <a:p>
            <a:r>
              <a:rPr lang="en-IN" sz="1200" dirty="0">
                <a:latin typeface="Times New Roman" panose="02020603050405020304" pitchFamily="18" charset="0"/>
                <a:cs typeface="Times New Roman" panose="02020603050405020304" pitchFamily="18" charset="0"/>
              </a:rPr>
              <a:t>&lt;html </a:t>
            </a:r>
            <a:r>
              <a:rPr lang="en-IN" sz="1200" dirty="0" err="1">
                <a:latin typeface="Times New Roman" panose="02020603050405020304" pitchFamily="18" charset="0"/>
                <a:cs typeface="Times New Roman" panose="02020603050405020304" pitchFamily="18" charset="0"/>
              </a:rPr>
              <a:t>lang</a:t>
            </a: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en</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&lt;head&gt;</a:t>
            </a:r>
          </a:p>
          <a:p>
            <a:r>
              <a:rPr lang="en-IN" sz="1200" dirty="0">
                <a:latin typeface="Times New Roman" panose="02020603050405020304" pitchFamily="18" charset="0"/>
                <a:cs typeface="Times New Roman" panose="02020603050405020304" pitchFamily="18" charset="0"/>
              </a:rPr>
              <a:t>&lt;title&gt;Bootstrap Example&lt;/title&gt;</a:t>
            </a:r>
          </a:p>
          <a:p>
            <a:r>
              <a:rPr lang="en-IN" sz="1200" dirty="0">
                <a:latin typeface="Times New Roman" panose="02020603050405020304" pitchFamily="18" charset="0"/>
                <a:cs typeface="Times New Roman" panose="02020603050405020304" pitchFamily="18" charset="0"/>
              </a:rPr>
              <a:t>&lt;meta charset="utf-8"&gt;</a:t>
            </a:r>
          </a:p>
          <a:p>
            <a:r>
              <a:rPr lang="en-IN" sz="1200" dirty="0">
                <a:latin typeface="Times New Roman" panose="02020603050405020304" pitchFamily="18" charset="0"/>
                <a:cs typeface="Times New Roman" panose="02020603050405020304" pitchFamily="18" charset="0"/>
              </a:rPr>
              <a:t>&lt;meta name="viewport" content="width=device-width, initial-scale=1"&gt;</a:t>
            </a:r>
          </a:p>
          <a:p>
            <a:r>
              <a:rPr lang="en-IN" sz="1200" dirty="0">
                <a:latin typeface="Times New Roman" panose="02020603050405020304" pitchFamily="18" charset="0"/>
                <a:cs typeface="Times New Roman" panose="02020603050405020304" pitchFamily="18" charset="0"/>
              </a:rPr>
              <a:t>&lt;link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="stylesheet"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="https://maxcdn.bootstrapcdn.com/bootstrap/3.4.1/</a:t>
            </a:r>
            <a:r>
              <a:rPr lang="en-IN" sz="1200" dirty="0" err="1">
                <a:latin typeface="Times New Roman" panose="02020603050405020304" pitchFamily="18" charset="0"/>
                <a:cs typeface="Times New Roman" panose="02020603050405020304" pitchFamily="18" charset="0"/>
              </a:rPr>
              <a:t>css</a:t>
            </a:r>
            <a:r>
              <a:rPr lang="en-IN" sz="1200" dirty="0">
                <a:latin typeface="Times New Roman" panose="02020603050405020304" pitchFamily="18" charset="0"/>
                <a:cs typeface="Times New Roman" panose="02020603050405020304" pitchFamily="18" charset="0"/>
              </a:rPr>
              <a:t>/bootstrap.min.css"&gt;</a:t>
            </a:r>
          </a:p>
          <a:p>
            <a:r>
              <a:rPr lang="en-IN" sz="1200" dirty="0">
                <a:latin typeface="Times New Roman" panose="02020603050405020304" pitchFamily="18" charset="0"/>
                <a:cs typeface="Times New Roman" panose="02020603050405020304" pitchFamily="18" charset="0"/>
              </a:rPr>
              <a:t>&lt;script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="https://ajax.googleapis.com/ajax/libs/</a:t>
            </a:r>
            <a:r>
              <a:rPr lang="en-IN" sz="1200" dirty="0" err="1">
                <a:latin typeface="Times New Roman" panose="02020603050405020304" pitchFamily="18" charset="0"/>
                <a:cs typeface="Times New Roman" panose="02020603050405020304" pitchFamily="18" charset="0"/>
              </a:rPr>
              <a:t>jquery</a:t>
            </a:r>
            <a:r>
              <a:rPr lang="en-IN" sz="1200" dirty="0">
                <a:latin typeface="Times New Roman" panose="02020603050405020304" pitchFamily="18" charset="0"/>
                <a:cs typeface="Times New Roman" panose="02020603050405020304" pitchFamily="18" charset="0"/>
              </a:rPr>
              <a:t>/3.6.0/jquery.min.js"&gt;&lt;/script&gt;</a:t>
            </a:r>
          </a:p>
          <a:p>
            <a:r>
              <a:rPr lang="en-IN" sz="1200" dirty="0">
                <a:latin typeface="Times New Roman" panose="02020603050405020304" pitchFamily="18" charset="0"/>
                <a:cs typeface="Times New Roman" panose="02020603050405020304" pitchFamily="18" charset="0"/>
              </a:rPr>
              <a:t>&lt;script </a:t>
            </a:r>
            <a:r>
              <a:rPr lang="en-IN" sz="1200" dirty="0" err="1">
                <a:latin typeface="Times New Roman" panose="02020603050405020304" pitchFamily="18" charset="0"/>
                <a:cs typeface="Times New Roman" panose="02020603050405020304" pitchFamily="18" charset="0"/>
              </a:rPr>
              <a:t>src</a:t>
            </a:r>
            <a:r>
              <a:rPr lang="en-IN" sz="1200" dirty="0">
                <a:latin typeface="Times New Roman" panose="02020603050405020304" pitchFamily="18" charset="0"/>
                <a:cs typeface="Times New Roman" panose="02020603050405020304" pitchFamily="18" charset="0"/>
              </a:rPr>
              <a:t>="https://maxcdn.bootstrapcdn.com/bootstrap/3.4.1/</a:t>
            </a:r>
            <a:r>
              <a:rPr lang="en-IN" sz="1200" dirty="0" err="1">
                <a:latin typeface="Times New Roman" panose="02020603050405020304" pitchFamily="18" charset="0"/>
                <a:cs typeface="Times New Roman" panose="02020603050405020304" pitchFamily="18" charset="0"/>
              </a:rPr>
              <a:t>js</a:t>
            </a:r>
            <a:r>
              <a:rPr lang="en-IN" sz="1200" dirty="0">
                <a:latin typeface="Times New Roman" panose="02020603050405020304" pitchFamily="18" charset="0"/>
                <a:cs typeface="Times New Roman" panose="02020603050405020304" pitchFamily="18" charset="0"/>
              </a:rPr>
              <a:t>/bootstrap.min.js"&gt;&lt;/script&gt;</a:t>
            </a:r>
          </a:p>
          <a:p>
            <a:r>
              <a:rPr lang="en-IN" sz="1200" dirty="0">
                <a:latin typeface="Times New Roman" panose="02020603050405020304" pitchFamily="18" charset="0"/>
                <a:cs typeface="Times New Roman" panose="02020603050405020304" pitchFamily="18" charset="0"/>
              </a:rPr>
              <a:t>&lt;link </a:t>
            </a:r>
            <a:r>
              <a:rPr lang="en-IN" sz="1200" dirty="0" err="1">
                <a:latin typeface="Times New Roman" panose="02020603050405020304" pitchFamily="18" charset="0"/>
                <a:cs typeface="Times New Roman" panose="02020603050405020304" pitchFamily="18" charset="0"/>
              </a:rPr>
              <a:t>rel</a:t>
            </a:r>
            <a:r>
              <a:rPr lang="en-IN" sz="1200" dirty="0">
                <a:latin typeface="Times New Roman" panose="02020603050405020304" pitchFamily="18" charset="0"/>
                <a:cs typeface="Times New Roman" panose="02020603050405020304" pitchFamily="18" charset="0"/>
              </a:rPr>
              <a:t>="stylesheet"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="style.css"&gt;</a:t>
            </a:r>
          </a:p>
          <a:p>
            <a:r>
              <a:rPr lang="en-IN" sz="1200" dirty="0">
                <a:latin typeface="Times New Roman" panose="02020603050405020304" pitchFamily="18" charset="0"/>
                <a:cs typeface="Times New Roman" panose="02020603050405020304" pitchFamily="18" charset="0"/>
              </a:rPr>
              <a:t>&lt;style&gt;</a:t>
            </a:r>
          </a:p>
          <a:p>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   </a:t>
            </a:r>
          </a:p>
          <a:p>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a:t>
            </a:r>
            <a:r>
              <a:rPr lang="en-IN" sz="1200" dirty="0" err="1">
                <a:latin typeface="Times New Roman" panose="02020603050405020304" pitchFamily="18" charset="0"/>
                <a:cs typeface="Times New Roman" panose="02020603050405020304" pitchFamily="18" charset="0"/>
              </a:rPr>
              <a:t>bg</a:t>
            </a:r>
            <a:r>
              <a:rPr lang="en-IN" sz="1200" dirty="0">
                <a:latin typeface="Times New Roman" panose="02020603050405020304" pitchFamily="18" charset="0"/>
                <a:cs typeface="Times New Roman" panose="02020603050405020304" pitchFamily="18" charset="0"/>
              </a:rPr>
              <a:t>{</a:t>
            </a:r>
          </a:p>
          <a:p>
            <a:r>
              <a:rPr lang="en-IN" sz="1200" dirty="0">
                <a:latin typeface="Times New Roman" panose="02020603050405020304" pitchFamily="18" charset="0"/>
                <a:cs typeface="Times New Roman" panose="02020603050405020304" pitchFamily="18" charset="0"/>
              </a:rPr>
              <a:t>     border: 5px </a:t>
            </a:r>
            <a:r>
              <a:rPr lang="en-IN" sz="1200" dirty="0" err="1">
                <a:latin typeface="Times New Roman" panose="02020603050405020304" pitchFamily="18" charset="0"/>
                <a:cs typeface="Times New Roman" panose="02020603050405020304" pitchFamily="18" charset="0"/>
              </a:rPr>
              <a:t>skyblue</a:t>
            </a:r>
            <a:r>
              <a:rPr lang="en-IN" sz="1200" dirty="0">
                <a:latin typeface="Times New Roman" panose="02020603050405020304" pitchFamily="18" charset="0"/>
                <a:cs typeface="Times New Roman" panose="02020603050405020304" pitchFamily="18" charset="0"/>
              </a:rPr>
              <a:t>;</a:t>
            </a:r>
          </a:p>
          <a:p>
            <a:r>
              <a:rPr lang="en-IN" sz="1200" dirty="0">
                <a:latin typeface="Times New Roman" panose="02020603050405020304" pitchFamily="18" charset="0"/>
                <a:cs typeface="Times New Roman" panose="02020603050405020304" pitchFamily="18" charset="0"/>
              </a:rPr>
              <a:t>     display: flex;</a:t>
            </a:r>
          </a:p>
          <a:p>
            <a:r>
              <a:rPr lang="en-IN" sz="1200" dirty="0">
                <a:latin typeface="Times New Roman" panose="02020603050405020304" pitchFamily="18" charset="0"/>
                <a:cs typeface="Times New Roman" panose="02020603050405020304" pitchFamily="18" charset="0"/>
              </a:rPr>
              <a:t>     justify-content: </a:t>
            </a:r>
            <a:r>
              <a:rPr lang="en-IN" sz="1200" dirty="0" err="1">
                <a:latin typeface="Times New Roman" panose="02020603050405020304" pitchFamily="18" charset="0"/>
                <a:cs typeface="Times New Roman" panose="02020603050405020304" pitchFamily="18" charset="0"/>
              </a:rPr>
              <a:t>center</a:t>
            </a:r>
            <a:r>
              <a:rPr lang="en-IN" sz="1200" dirty="0">
                <a:latin typeface="Times New Roman" panose="02020603050405020304" pitchFamily="18" charset="0"/>
                <a:cs typeface="Times New Roman" panose="02020603050405020304" pitchFamily="18" charset="0"/>
              </a:rPr>
              <a:t>;</a:t>
            </a:r>
          </a:p>
          <a:p>
            <a:r>
              <a:rPr lang="en-IN" sz="1200" dirty="0">
                <a:latin typeface="Times New Roman" panose="02020603050405020304" pitchFamily="18" charset="0"/>
                <a:cs typeface="Times New Roman" panose="02020603050405020304" pitchFamily="18" charset="0"/>
              </a:rPr>
              <a:t>     background-image: </a:t>
            </a:r>
            <a:r>
              <a:rPr lang="en-IN" sz="1200" dirty="0" err="1">
                <a:latin typeface="Times New Roman" panose="02020603050405020304" pitchFamily="18" charset="0"/>
                <a:cs typeface="Times New Roman" panose="02020603050405020304" pitchFamily="18" charset="0"/>
              </a:rPr>
              <a:t>url</a:t>
            </a:r>
            <a:r>
              <a:rPr lang="en-IN" sz="1200" dirty="0">
                <a:latin typeface="Times New Roman" panose="02020603050405020304" pitchFamily="18" charset="0"/>
                <a:cs typeface="Times New Roman" panose="02020603050405020304" pitchFamily="18" charset="0"/>
              </a:rPr>
              <a:t>(images/conta.jpg);</a:t>
            </a:r>
          </a:p>
          <a:p>
            <a:r>
              <a:rPr lang="en-IN" sz="1200" dirty="0">
                <a:latin typeface="Times New Roman" panose="02020603050405020304" pitchFamily="18" charset="0"/>
                <a:cs typeface="Times New Roman" panose="02020603050405020304" pitchFamily="18" charset="0"/>
              </a:rPr>
              <a:t>     height:450px;</a:t>
            </a:r>
          </a:p>
          <a:p>
            <a:r>
              <a:rPr lang="en-IN" sz="1200" dirty="0">
                <a:latin typeface="Times New Roman" panose="02020603050405020304" pitchFamily="18" charset="0"/>
                <a:cs typeface="Times New Roman" panose="02020603050405020304" pitchFamily="18" charset="0"/>
              </a:rPr>
              <a:t>     width: 1300px;</a:t>
            </a:r>
          </a:p>
          <a:p>
            <a:r>
              <a:rPr lang="en-IN" sz="1200" dirty="0">
                <a:latin typeface="Times New Roman" panose="02020603050405020304" pitchFamily="18" charset="0"/>
                <a:cs typeface="Times New Roman" panose="02020603050405020304" pitchFamily="18" charset="0"/>
              </a:rPr>
              <a:t>     background-position: </a:t>
            </a:r>
            <a:r>
              <a:rPr lang="en-IN" sz="1200" dirty="0" err="1">
                <a:latin typeface="Times New Roman" panose="02020603050405020304" pitchFamily="18" charset="0"/>
                <a:cs typeface="Times New Roman" panose="02020603050405020304" pitchFamily="18" charset="0"/>
              </a:rPr>
              <a:t>center</a:t>
            </a:r>
            <a:r>
              <a:rPr lang="en-IN" sz="1200" dirty="0">
                <a:latin typeface="Times New Roman" panose="02020603050405020304" pitchFamily="18" charset="0"/>
                <a:cs typeface="Times New Roman" panose="02020603050405020304" pitchFamily="18" charset="0"/>
              </a:rPr>
              <a:t>;</a:t>
            </a:r>
          </a:p>
          <a:p>
            <a:r>
              <a:rPr lang="en-IN" sz="1200" dirty="0">
                <a:latin typeface="Times New Roman" panose="02020603050405020304" pitchFamily="18" charset="0"/>
                <a:cs typeface="Times New Roman" panose="02020603050405020304" pitchFamily="18" charset="0"/>
              </a:rPr>
              <a:t>     background-repeat: no-repeat;</a:t>
            </a:r>
          </a:p>
          <a:p>
            <a:r>
              <a:rPr lang="en-IN" sz="1200" dirty="0">
                <a:latin typeface="Times New Roman" panose="02020603050405020304" pitchFamily="18" charset="0"/>
                <a:cs typeface="Times New Roman" panose="02020603050405020304" pitchFamily="18" charset="0"/>
              </a:rPr>
              <a:t>     background-size: cover;</a:t>
            </a:r>
          </a:p>
          <a:p>
            <a:r>
              <a:rPr lang="en-IN" sz="1200" dirty="0">
                <a:latin typeface="Times New Roman" panose="02020603050405020304" pitchFamily="18" charset="0"/>
                <a:cs typeface="Times New Roman" panose="02020603050405020304" pitchFamily="18" charset="0"/>
              </a:rPr>
              <a:t>    </a:t>
            </a:r>
          </a:p>
          <a:p>
            <a:r>
              <a:rPr lang="en-IN" sz="1200" dirty="0">
                <a:latin typeface="Times New Roman" panose="02020603050405020304" pitchFamily="18" charset="0"/>
                <a:cs typeface="Times New Roman" panose="02020603050405020304" pitchFamily="18" charset="0"/>
              </a:rPr>
              <a:t> }</a:t>
            </a:r>
          </a:p>
          <a:p>
            <a:r>
              <a:rPr lang="en-IN" sz="1200" dirty="0">
                <a:latin typeface="Times New Roman" panose="02020603050405020304" pitchFamily="18" charset="0"/>
                <a:cs typeface="Times New Roman" panose="02020603050405020304" pitchFamily="18" charset="0"/>
              </a:rPr>
              <a:t> </a:t>
            </a:r>
          </a:p>
          <a:p>
            <a:r>
              <a:rPr lang="en-IN" sz="1200" dirty="0">
                <a:latin typeface="Times New Roman" panose="02020603050405020304" pitchFamily="18" charset="0"/>
                <a:cs typeface="Times New Roman" panose="02020603050405020304" pitchFamily="18" charset="0"/>
              </a:rPr>
              <a:t>&lt;/style&gt;</a:t>
            </a:r>
          </a:p>
          <a:p>
            <a:br>
              <a:rPr lang="en-IN" sz="1200" dirty="0">
                <a:latin typeface="Times New Roman" panose="02020603050405020304" pitchFamily="18" charset="0"/>
                <a:cs typeface="Times New Roman" panose="02020603050405020304" pitchFamily="18" charset="0"/>
              </a:rPr>
            </a:b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&lt;/head&gt;</a:t>
            </a:r>
          </a:p>
          <a:p>
            <a:r>
              <a:rPr lang="en-IN" sz="1200" dirty="0">
                <a:latin typeface="Times New Roman" panose="02020603050405020304" pitchFamily="18" charset="0"/>
                <a:cs typeface="Times New Roman" panose="02020603050405020304" pitchFamily="18" charset="0"/>
              </a:rPr>
              <a:t>&lt;body&gt;</a:t>
            </a:r>
          </a:p>
          <a:p>
            <a:r>
              <a:rPr lang="en-IN" sz="1200" dirty="0">
                <a:latin typeface="Times New Roman" panose="02020603050405020304" pitchFamily="18" charset="0"/>
                <a:cs typeface="Times New Roman" panose="02020603050405020304" pitchFamily="18" charset="0"/>
              </a:rPr>
              <a:t>    &lt;header&gt;</a:t>
            </a:r>
          </a:p>
          <a:p>
            <a:r>
              <a:rPr lang="en-IN" sz="1200" dirty="0">
                <a:latin typeface="Times New Roman" panose="02020603050405020304" pitchFamily="18" charset="0"/>
                <a:cs typeface="Times New Roman" panose="02020603050405020304" pitchFamily="18" charset="0"/>
              </a:rPr>
              <a:t>        &lt;div class="header-2"&gt;</a:t>
            </a:r>
          </a:p>
          <a:p>
            <a:r>
              <a:rPr lang="en-IN" sz="1200" dirty="0">
                <a:latin typeface="Times New Roman" panose="02020603050405020304" pitchFamily="18" charset="0"/>
                <a:cs typeface="Times New Roman" panose="02020603050405020304" pitchFamily="18" charset="0"/>
              </a:rPr>
              <a:t>            &lt;div id="menu-bar" class="</a:t>
            </a:r>
            <a:r>
              <a:rPr lang="en-IN" sz="1200" dirty="0" err="1">
                <a:latin typeface="Times New Roman" panose="02020603050405020304" pitchFamily="18" charset="0"/>
                <a:cs typeface="Times New Roman" panose="02020603050405020304" pitchFamily="18" charset="0"/>
              </a:rPr>
              <a:t>fas</a:t>
            </a:r>
            <a:r>
              <a:rPr lang="en-IN" sz="1200" dirty="0">
                <a:latin typeface="Times New Roman" panose="02020603050405020304" pitchFamily="18" charset="0"/>
                <a:cs typeface="Times New Roman" panose="02020603050405020304" pitchFamily="18" charset="0"/>
              </a:rPr>
              <a:t> fa-bars"&gt;&lt;/div&gt;</a:t>
            </a:r>
          </a:p>
          <a:p>
            <a:r>
              <a:rPr lang="en-IN" sz="1200" dirty="0">
                <a:latin typeface="Times New Roman" panose="02020603050405020304" pitchFamily="18" charset="0"/>
                <a:cs typeface="Times New Roman" panose="02020603050405020304" pitchFamily="18" charset="0"/>
              </a:rPr>
              <a:t>            &lt;nav class="navbar"&gt;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="home.html"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role="button" style="border: green;" &gt;HOME&lt;/a&gt;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="Registration-css.html"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-info" role="button" style="border: green;" &gt;ACCOUNT CREATION&lt;/a&gt;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="loginpage.html"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-info" role="button" style="border: green;"&gt;LOGIN&lt;/a&gt;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="veg.html"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-info" role="button" style="border: green;"&gt;VEGETABLES&lt;/a&gt;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="offerpage.html"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-info" role="button" style="border: green;" &gt;OFFER&lt;/a&gt;</a:t>
            </a:r>
          </a:p>
          <a:p>
            <a:r>
              <a:rPr lang="en-IN" sz="1200" dirty="0">
                <a:latin typeface="Times New Roman" panose="02020603050405020304" pitchFamily="18" charset="0"/>
                <a:cs typeface="Times New Roman" panose="02020603050405020304" pitchFamily="18" charset="0"/>
              </a:rPr>
              <a:t>                &lt;a </a:t>
            </a:r>
            <a:r>
              <a:rPr lang="en-IN" sz="1200" dirty="0" err="1">
                <a:latin typeface="Times New Roman" panose="02020603050405020304" pitchFamily="18" charset="0"/>
                <a:cs typeface="Times New Roman" panose="02020603050405020304" pitchFamily="18" charset="0"/>
              </a:rPr>
              <a:t>href</a:t>
            </a:r>
            <a:r>
              <a:rPr lang="en-IN" sz="1200" dirty="0">
                <a:latin typeface="Times New Roman" panose="02020603050405020304" pitchFamily="18" charset="0"/>
                <a:cs typeface="Times New Roman" panose="02020603050405020304" pitchFamily="18" charset="0"/>
              </a:rPr>
              <a:t>="contact.html" class="</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btn</a:t>
            </a:r>
            <a:r>
              <a:rPr lang="en-IN" sz="1200" dirty="0">
                <a:latin typeface="Times New Roman" panose="02020603050405020304" pitchFamily="18" charset="0"/>
                <a:cs typeface="Times New Roman" panose="02020603050405020304" pitchFamily="18" charset="0"/>
              </a:rPr>
              <a:t>-info" role="button" style="border: green;" &gt;CONTACT US&lt;/a&gt;</a:t>
            </a:r>
          </a:p>
          <a:p>
            <a:r>
              <a:rPr lang="en-IN" sz="1200" dirty="0">
                <a:latin typeface="Times New Roman" panose="02020603050405020304" pitchFamily="18" charset="0"/>
                <a:cs typeface="Times New Roman" panose="02020603050405020304" pitchFamily="18" charset="0"/>
              </a:rPr>
              <a:t>            &lt;/nav&gt;    </a:t>
            </a:r>
          </a:p>
          <a:p>
            <a:r>
              <a:rPr lang="en-IN" sz="1200" dirty="0">
                <a:latin typeface="Times New Roman" panose="02020603050405020304" pitchFamily="18" charset="0"/>
                <a:cs typeface="Times New Roman" panose="02020603050405020304" pitchFamily="18" charset="0"/>
              </a:rPr>
              <a:t>        &lt;/div&gt;</a:t>
            </a:r>
          </a:p>
          <a:p>
            <a:r>
              <a:rPr lang="en-IN" sz="1200" dirty="0">
                <a:latin typeface="Times New Roman" panose="02020603050405020304" pitchFamily="18" charset="0"/>
                <a:cs typeface="Times New Roman" panose="02020603050405020304" pitchFamily="18" charset="0"/>
              </a:rPr>
              <a:t>    </a:t>
            </a:r>
          </a:p>
          <a:p>
            <a:r>
              <a:rPr lang="en-IN" sz="1200" dirty="0">
                <a:latin typeface="Times New Roman" panose="02020603050405020304" pitchFamily="18" charset="0"/>
                <a:cs typeface="Times New Roman" panose="02020603050405020304" pitchFamily="18" charset="0"/>
              </a:rPr>
              <a:t>    &lt;/header&gt;</a:t>
            </a:r>
          </a:p>
          <a:p>
            <a:r>
              <a:rPr lang="en-IN" sz="1200" dirty="0">
                <a:latin typeface="Times New Roman" panose="02020603050405020304" pitchFamily="18" charset="0"/>
                <a:cs typeface="Times New Roman" panose="02020603050405020304" pitchFamily="18" charset="0"/>
              </a:rPr>
              <a:t>    </a:t>
            </a:r>
          </a:p>
          <a:p>
            <a:r>
              <a:rPr lang="en-IN" sz="1200" dirty="0">
                <a:latin typeface="Times New Roman" panose="02020603050405020304" pitchFamily="18" charset="0"/>
                <a:cs typeface="Times New Roman" panose="02020603050405020304" pitchFamily="18" charset="0"/>
              </a:rPr>
              <a:t> </a:t>
            </a:r>
            <a:endParaRPr lang="en-IN" sz="1200" b="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6331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AED8E5-29A0-4B96-95BA-2574C84FFA6F}"/>
              </a:ext>
            </a:extLst>
          </p:cNvPr>
          <p:cNvSpPr/>
          <p:nvPr/>
        </p:nvSpPr>
        <p:spPr>
          <a:xfrm>
            <a:off x="469900" y="473075"/>
            <a:ext cx="6629400" cy="6186309"/>
          </a:xfrm>
          <a:prstGeom prst="rect">
            <a:avLst/>
          </a:prstGeom>
        </p:spPr>
        <p:txBody>
          <a:bodyPr wrap="square">
            <a:spAutoFit/>
          </a:bodyPr>
          <a:lstStyle/>
          <a:p>
            <a:r>
              <a:rPr lang="en-IN" sz="1200" dirty="0">
                <a:latin typeface="Times New Roman" panose="02020603050405020304" pitchFamily="18" charset="0"/>
                <a:cs typeface="Times New Roman" panose="02020603050405020304" pitchFamily="18" charset="0"/>
              </a:rPr>
              <a:t>&lt;div class="</a:t>
            </a:r>
            <a:r>
              <a:rPr lang="en-IN" sz="1200" dirty="0" err="1">
                <a:latin typeface="Times New Roman" panose="02020603050405020304" pitchFamily="18" charset="0"/>
                <a:cs typeface="Times New Roman" panose="02020603050405020304" pitchFamily="18" charset="0"/>
              </a:rPr>
              <a:t>bg</a:t>
            </a:r>
            <a:r>
              <a:rPr lang="en-IN" sz="1200" dirty="0">
                <a:latin typeface="Times New Roman" panose="02020603050405020304" pitchFamily="18" charset="0"/>
                <a:cs typeface="Times New Roman" panose="02020603050405020304" pitchFamily="18" charset="0"/>
              </a:rPr>
              <a:t>"&gt;</a:t>
            </a:r>
          </a:p>
          <a:p>
            <a:r>
              <a:rPr lang="en-IN" sz="1200" dirty="0">
                <a:latin typeface="Times New Roman" panose="02020603050405020304" pitchFamily="18" charset="0"/>
                <a:cs typeface="Times New Roman" panose="02020603050405020304" pitchFamily="18" charset="0"/>
              </a:rPr>
              <a:t>        </a:t>
            </a:r>
          </a:p>
          <a:p>
            <a:r>
              <a:rPr lang="en-IN" sz="1200" dirty="0">
                <a:latin typeface="Times New Roman" panose="02020603050405020304" pitchFamily="18" charset="0"/>
                <a:cs typeface="Times New Roman" panose="02020603050405020304" pitchFamily="18" charset="0"/>
              </a:rPr>
              <a:t>            &lt;form action="ContactSuccess.html"&gt;</a:t>
            </a:r>
          </a:p>
          <a:p>
            <a:r>
              <a:rPr lang="en-IN" sz="1200" dirty="0">
                <a:latin typeface="Times New Roman" panose="02020603050405020304" pitchFamily="18" charset="0"/>
                <a:cs typeface="Times New Roman" panose="02020603050405020304" pitchFamily="18" charset="0"/>
              </a:rPr>
              <a:t>         &lt;h1 align="</a:t>
            </a:r>
            <a:r>
              <a:rPr lang="en-IN" sz="1200" dirty="0" err="1">
                <a:latin typeface="Times New Roman" panose="02020603050405020304" pitchFamily="18" charset="0"/>
                <a:cs typeface="Times New Roman" panose="02020603050405020304" pitchFamily="18" charset="0"/>
              </a:rPr>
              <a:t>center</a:t>
            </a:r>
            <a:r>
              <a:rPr lang="en-IN" sz="1200" dirty="0">
                <a:latin typeface="Times New Roman" panose="02020603050405020304" pitchFamily="18" charset="0"/>
                <a:cs typeface="Times New Roman" panose="02020603050405020304" pitchFamily="18" charset="0"/>
              </a:rPr>
              <a:t>"&gt;&lt;strong&gt;CONTACT US&lt;/strong&gt;&lt;/h1&gt;</a:t>
            </a:r>
          </a:p>
          <a:p>
            <a:r>
              <a:rPr lang="en-IN" sz="1200" dirty="0">
                <a:latin typeface="Times New Roman" panose="02020603050405020304" pitchFamily="18" charset="0"/>
                <a:cs typeface="Times New Roman" panose="02020603050405020304" pitchFamily="18" charset="0"/>
              </a:rPr>
              <a:t>          &lt;p&gt;  &lt;strong&gt;Full Name:&lt;/strong&gt;</a:t>
            </a:r>
          </a:p>
          <a:p>
            <a:r>
              <a:rPr lang="en-IN" sz="1200" dirty="0">
                <a:latin typeface="Times New Roman" panose="02020603050405020304" pitchFamily="18" charset="0"/>
                <a:cs typeface="Times New Roman" panose="02020603050405020304" pitchFamily="18" charset="0"/>
              </a:rPr>
              <a:t>            &lt;input type= "text" name="</a:t>
            </a:r>
            <a:r>
              <a:rPr lang="en-IN" sz="1200" dirty="0" err="1">
                <a:latin typeface="Times New Roman" panose="02020603050405020304" pitchFamily="18" charset="0"/>
                <a:cs typeface="Times New Roman" panose="02020603050405020304" pitchFamily="18" charset="0"/>
              </a:rPr>
              <a:t>fname</a:t>
            </a:r>
            <a:r>
              <a:rPr lang="en-IN" sz="1200" dirty="0">
                <a:latin typeface="Times New Roman" panose="02020603050405020304" pitchFamily="18" charset="0"/>
                <a:cs typeface="Times New Roman" panose="02020603050405020304" pitchFamily="18" charset="0"/>
              </a:rPr>
              <a:t>" &gt;</a:t>
            </a:r>
          </a:p>
          <a:p>
            <a:r>
              <a:rPr lang="en-IN" sz="1200" dirty="0">
                <a:latin typeface="Times New Roman" panose="02020603050405020304" pitchFamily="18" charset="0"/>
                <a:cs typeface="Times New Roman" panose="02020603050405020304" pitchFamily="18" charset="0"/>
              </a:rPr>
              <a:t>          </a:t>
            </a:r>
          </a:p>
          <a:p>
            <a:r>
              <a:rPr lang="en-IN" sz="1200" dirty="0">
                <a:latin typeface="Times New Roman" panose="02020603050405020304" pitchFamily="18" charset="0"/>
                <a:cs typeface="Times New Roman" panose="02020603050405020304" pitchFamily="18" charset="0"/>
              </a:rPr>
              <a:t>          &lt;p&gt;&lt;strong&gt;Phone number:&lt;/strong&gt;</a:t>
            </a:r>
          </a:p>
          <a:p>
            <a:r>
              <a:rPr lang="en-IN" sz="1200" dirty="0">
                <a:latin typeface="Times New Roman" panose="02020603050405020304" pitchFamily="18" charset="0"/>
                <a:cs typeface="Times New Roman" panose="02020603050405020304" pitchFamily="18" charset="0"/>
              </a:rPr>
              <a:t>              &lt;input type="</a:t>
            </a:r>
            <a:r>
              <a:rPr lang="en-IN" sz="1200" dirty="0" err="1">
                <a:latin typeface="Times New Roman" panose="02020603050405020304" pitchFamily="18" charset="0"/>
                <a:cs typeface="Times New Roman" panose="02020603050405020304" pitchFamily="18" charset="0"/>
              </a:rPr>
              <a:t>tel</a:t>
            </a:r>
            <a:r>
              <a:rPr lang="en-IN" sz="1200" dirty="0">
                <a:latin typeface="Times New Roman" panose="02020603050405020304" pitchFamily="18" charset="0"/>
                <a:cs typeface="Times New Roman" panose="02020603050405020304" pitchFamily="18" charset="0"/>
              </a:rPr>
              <a:t>" name="phone" pattern="^\d{10}$" required&gt;</a:t>
            </a:r>
          </a:p>
          <a:p>
            <a:r>
              <a:rPr lang="en-IN" sz="1200" dirty="0">
                <a:latin typeface="Times New Roman" panose="02020603050405020304" pitchFamily="18" charset="0"/>
                <a:cs typeface="Times New Roman" panose="02020603050405020304" pitchFamily="18" charset="0"/>
              </a:rPr>
              <a:t>          &lt;/p&gt;</a:t>
            </a:r>
          </a:p>
          <a:p>
            <a:r>
              <a:rPr lang="en-IN" sz="1200" dirty="0">
                <a:latin typeface="Times New Roman" panose="02020603050405020304" pitchFamily="18" charset="0"/>
                <a:cs typeface="Times New Roman" panose="02020603050405020304" pitchFamily="18" charset="0"/>
              </a:rPr>
              <a:t>          &lt;p&gt;&lt;strong&gt;Email:&lt;/strong&gt;</a:t>
            </a:r>
          </a:p>
          <a:p>
            <a:r>
              <a:rPr lang="en-IN" sz="1200" dirty="0">
                <a:latin typeface="Times New Roman" panose="02020603050405020304" pitchFamily="18" charset="0"/>
                <a:cs typeface="Times New Roman" panose="02020603050405020304" pitchFamily="18" charset="0"/>
              </a:rPr>
              <a:t>            &lt;input type="email" name="Email" required&gt;</a:t>
            </a:r>
          </a:p>
          <a:p>
            <a:r>
              <a:rPr lang="en-IN" sz="1200" dirty="0">
                <a:latin typeface="Times New Roman" panose="02020603050405020304" pitchFamily="18" charset="0"/>
                <a:cs typeface="Times New Roman" panose="02020603050405020304" pitchFamily="18" charset="0"/>
              </a:rPr>
              <a:t>        &lt;/p&gt;</a:t>
            </a:r>
          </a:p>
          <a:p>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          &lt;p&gt;&lt;strong&gt;Message:&lt;/strong&gt;</a:t>
            </a:r>
          </a:p>
          <a:p>
            <a:r>
              <a:rPr lang="en-IN" sz="1200" dirty="0">
                <a:latin typeface="Times New Roman" panose="02020603050405020304" pitchFamily="18" charset="0"/>
                <a:cs typeface="Times New Roman" panose="02020603050405020304" pitchFamily="18" charset="0"/>
              </a:rPr>
              <a:t>          &lt;/p&gt;  </a:t>
            </a:r>
          </a:p>
          <a:p>
            <a:r>
              <a:rPr lang="en-IN" sz="1200" dirty="0">
                <a:latin typeface="Times New Roman" panose="02020603050405020304" pitchFamily="18" charset="0"/>
                <a:cs typeface="Times New Roman" panose="02020603050405020304" pitchFamily="18" charset="0"/>
              </a:rPr>
              <a:t>        &lt;p&gt;</a:t>
            </a:r>
          </a:p>
          <a:p>
            <a:r>
              <a:rPr lang="en-IN" sz="1200" dirty="0">
                <a:latin typeface="Times New Roman" panose="02020603050405020304" pitchFamily="18" charset="0"/>
                <a:cs typeface="Times New Roman" panose="02020603050405020304" pitchFamily="18" charset="0"/>
              </a:rPr>
              <a:t>        &lt;</a:t>
            </a:r>
            <a:r>
              <a:rPr lang="en-IN" sz="1200" dirty="0" err="1">
                <a:latin typeface="Times New Roman" panose="02020603050405020304" pitchFamily="18" charset="0"/>
                <a:cs typeface="Times New Roman" panose="02020603050405020304" pitchFamily="18" charset="0"/>
              </a:rPr>
              <a:t>textarea</a:t>
            </a:r>
            <a:r>
              <a:rPr lang="en-IN" sz="1200" dirty="0">
                <a:latin typeface="Times New Roman" panose="02020603050405020304" pitchFamily="18" charset="0"/>
                <a:cs typeface="Times New Roman" panose="02020603050405020304" pitchFamily="18" charset="0"/>
              </a:rPr>
              <a:t> placeholder="message" name="" id="" cols="30" rows="10"&gt;&lt;/</a:t>
            </a:r>
            <a:r>
              <a:rPr lang="en-IN" sz="1200" dirty="0" err="1">
                <a:latin typeface="Times New Roman" panose="02020603050405020304" pitchFamily="18" charset="0"/>
                <a:cs typeface="Times New Roman" panose="02020603050405020304" pitchFamily="18" charset="0"/>
              </a:rPr>
              <a:t>textarea</a:t>
            </a:r>
            <a:r>
              <a:rPr lang="en-IN" sz="1200" dirty="0">
                <a:latin typeface="Times New Roman" panose="02020603050405020304" pitchFamily="18" charset="0"/>
                <a:cs typeface="Times New Roman" panose="02020603050405020304" pitchFamily="18" charset="0"/>
              </a:rPr>
              <a:t>&gt;</a:t>
            </a:r>
          </a:p>
          <a:p>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       &lt;/p&gt;</a:t>
            </a:r>
          </a:p>
          <a:p>
            <a:r>
              <a:rPr lang="en-IN" sz="1200" dirty="0">
                <a:latin typeface="Times New Roman" panose="02020603050405020304" pitchFamily="18" charset="0"/>
                <a:cs typeface="Times New Roman" panose="02020603050405020304" pitchFamily="18" charset="0"/>
              </a:rPr>
              <a:t>          &lt;/hr&gt;</a:t>
            </a:r>
          </a:p>
          <a:p>
            <a:r>
              <a:rPr lang="en-IN" sz="1200" dirty="0">
                <a:latin typeface="Times New Roman" panose="02020603050405020304" pitchFamily="18" charset="0"/>
                <a:cs typeface="Times New Roman" panose="02020603050405020304" pitchFamily="18" charset="0"/>
              </a:rPr>
              <a:t>          </a:t>
            </a:r>
          </a:p>
          <a:p>
            <a:r>
              <a:rPr lang="en-IN" sz="1200" dirty="0">
                <a:latin typeface="Times New Roman" panose="02020603050405020304" pitchFamily="18" charset="0"/>
                <a:cs typeface="Times New Roman" panose="02020603050405020304" pitchFamily="18" charset="0"/>
              </a:rPr>
              <a:t>            &lt;p&gt;</a:t>
            </a:r>
          </a:p>
          <a:p>
            <a:r>
              <a:rPr lang="en-IN" sz="1200" dirty="0">
                <a:latin typeface="Times New Roman" panose="02020603050405020304" pitchFamily="18" charset="0"/>
                <a:cs typeface="Times New Roman" panose="02020603050405020304" pitchFamily="18" charset="0"/>
              </a:rPr>
              <a:t>                &lt;strong&gt;&lt;input type="submit" value="SEND"&gt;&lt;/strong&gt;</a:t>
            </a:r>
          </a:p>
          <a:p>
            <a:r>
              <a:rPr lang="en-IN" sz="1200" dirty="0">
                <a:latin typeface="Times New Roman" panose="02020603050405020304" pitchFamily="18" charset="0"/>
                <a:cs typeface="Times New Roman" panose="02020603050405020304" pitchFamily="18" charset="0"/>
              </a:rPr>
              <a:t>                </a:t>
            </a:r>
          </a:p>
          <a:p>
            <a:r>
              <a:rPr lang="en-IN" sz="1200" dirty="0">
                <a:latin typeface="Times New Roman" panose="02020603050405020304" pitchFamily="18" charset="0"/>
                <a:cs typeface="Times New Roman" panose="02020603050405020304" pitchFamily="18" charset="0"/>
              </a:rPr>
              <a:t>            &lt;/p&gt;</a:t>
            </a:r>
          </a:p>
          <a:p>
            <a:r>
              <a:rPr lang="en-IN" sz="1200" dirty="0">
                <a:latin typeface="Times New Roman" panose="02020603050405020304" pitchFamily="18" charset="0"/>
                <a:cs typeface="Times New Roman" panose="02020603050405020304" pitchFamily="18" charset="0"/>
              </a:rPr>
              <a:t>            </a:t>
            </a:r>
          </a:p>
          <a:p>
            <a:r>
              <a:rPr lang="en-IN" sz="1200" dirty="0">
                <a:latin typeface="Times New Roman" panose="02020603050405020304" pitchFamily="18" charset="0"/>
                <a:cs typeface="Times New Roman" panose="02020603050405020304" pitchFamily="18" charset="0"/>
              </a:rPr>
              <a:t>        </a:t>
            </a:r>
          </a:p>
          <a:p>
            <a:r>
              <a:rPr lang="en-IN" sz="1200" dirty="0">
                <a:latin typeface="Times New Roman" panose="02020603050405020304" pitchFamily="18" charset="0"/>
                <a:cs typeface="Times New Roman" panose="02020603050405020304" pitchFamily="18" charset="0"/>
              </a:rPr>
              <a:t>        &lt;/form&gt;</a:t>
            </a:r>
          </a:p>
          <a:p>
            <a:r>
              <a:rPr lang="en-IN" sz="1200" dirty="0">
                <a:latin typeface="Times New Roman" panose="02020603050405020304" pitchFamily="18" charset="0"/>
                <a:cs typeface="Times New Roman" panose="02020603050405020304" pitchFamily="18" charset="0"/>
              </a:rPr>
              <a:t>    &lt;/div&gt;</a:t>
            </a:r>
          </a:p>
          <a:p>
            <a:r>
              <a:rPr lang="en-IN" sz="1200" dirty="0">
                <a:latin typeface="Times New Roman" panose="02020603050405020304" pitchFamily="18" charset="0"/>
                <a:cs typeface="Times New Roman" panose="02020603050405020304" pitchFamily="18" charset="0"/>
              </a:rPr>
              <a:t>    &lt;/body&gt;</a:t>
            </a:r>
          </a:p>
          <a:p>
            <a:r>
              <a:rPr lang="en-IN" sz="1200" dirty="0">
                <a:latin typeface="Times New Roman" panose="02020603050405020304" pitchFamily="18" charset="0"/>
                <a:cs typeface="Times New Roman" panose="02020603050405020304" pitchFamily="18" charset="0"/>
              </a:rPr>
              <a:t>&lt;/html&gt;</a:t>
            </a:r>
            <a:endParaRPr lang="en-IN" sz="1200" dirty="0"/>
          </a:p>
        </p:txBody>
      </p:sp>
    </p:spTree>
    <p:extLst>
      <p:ext uri="{BB962C8B-B14F-4D97-AF65-F5344CB8AC3E}">
        <p14:creationId xmlns:p14="http://schemas.microsoft.com/office/powerpoint/2010/main" val="2129446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C555D617-D917-4EF1-A27E-1754F1DFA4F1}"/>
              </a:ext>
            </a:extLst>
          </p:cNvPr>
          <p:cNvSpPr txBox="1"/>
          <p:nvPr/>
        </p:nvSpPr>
        <p:spPr>
          <a:xfrm>
            <a:off x="660400" y="549275"/>
            <a:ext cx="5510530" cy="228909"/>
          </a:xfrm>
          <a:prstGeom prst="rect">
            <a:avLst/>
          </a:prstGeom>
        </p:spPr>
        <p:txBody>
          <a:bodyPr vert="horz" wrap="square" lIns="0" tIns="13335" rIns="0" bIns="0" rtlCol="0">
            <a:spAutoFit/>
          </a:bodyPr>
          <a:lstStyle/>
          <a:p>
            <a:pPr marL="236220" indent="-224154">
              <a:lnSpc>
                <a:spcPct val="100000"/>
              </a:lnSpc>
              <a:spcBef>
                <a:spcPts val="105"/>
              </a:spcBef>
              <a:buFont typeface="Times New Roman"/>
              <a:buAutoNum type="arabicPeriod" startAt="8"/>
              <a:tabLst>
                <a:tab pos="236854" algn="l"/>
              </a:tabLst>
            </a:pPr>
            <a:r>
              <a:rPr sz="1400" b="1" spc="-5" dirty="0">
                <a:latin typeface="Times New Roman"/>
                <a:cs typeface="Times New Roman"/>
              </a:rPr>
              <a:t>REFERENCES</a:t>
            </a:r>
            <a:endParaRPr sz="1400" dirty="0">
              <a:latin typeface="Times New Roman"/>
              <a:cs typeface="Times New Roman"/>
            </a:endParaRPr>
          </a:p>
        </p:txBody>
      </p:sp>
      <p:sp>
        <p:nvSpPr>
          <p:cNvPr id="3" name="object 2">
            <a:extLst>
              <a:ext uri="{FF2B5EF4-FFF2-40B4-BE49-F238E27FC236}">
                <a16:creationId xmlns:a16="http://schemas.microsoft.com/office/drawing/2014/main" id="{4976209F-9786-4CC3-951C-929743A6CD3D}"/>
              </a:ext>
            </a:extLst>
          </p:cNvPr>
          <p:cNvSpPr txBox="1"/>
          <p:nvPr/>
        </p:nvSpPr>
        <p:spPr>
          <a:xfrm>
            <a:off x="686435" y="930275"/>
            <a:ext cx="5484495" cy="2659831"/>
          </a:xfrm>
          <a:prstGeom prst="rect">
            <a:avLst/>
          </a:prstGeom>
        </p:spPr>
        <p:txBody>
          <a:bodyPr vert="horz" wrap="square" lIns="0" tIns="6985" rIns="0" bIns="0" rtlCol="0">
            <a:spAutoFit/>
          </a:bodyPr>
          <a:lstStyle/>
          <a:p>
            <a:pPr>
              <a:lnSpc>
                <a:spcPct val="100000"/>
              </a:lnSpc>
              <a:spcBef>
                <a:spcPts val="40"/>
              </a:spcBef>
            </a:pPr>
            <a:endParaRPr sz="1550" dirty="0">
              <a:latin typeface="Times New Roman"/>
              <a:cs typeface="Times New Roman"/>
            </a:endParaRPr>
          </a:p>
          <a:p>
            <a:pPr marL="291465">
              <a:lnSpc>
                <a:spcPct val="100000"/>
              </a:lnSpc>
              <a:spcBef>
                <a:spcPts val="5"/>
              </a:spcBef>
            </a:pPr>
            <a:r>
              <a:rPr sz="1400" b="1" dirty="0">
                <a:latin typeface="Times New Roman"/>
                <a:cs typeface="Times New Roman"/>
              </a:rPr>
              <a:t>8.2. LIST </a:t>
            </a:r>
            <a:r>
              <a:rPr sz="1400" b="1" spc="-5" dirty="0">
                <a:latin typeface="Times New Roman"/>
                <a:cs typeface="Times New Roman"/>
              </a:rPr>
              <a:t>OF</a:t>
            </a:r>
            <a:r>
              <a:rPr sz="1400" b="1" spc="-200" dirty="0">
                <a:latin typeface="Times New Roman"/>
                <a:cs typeface="Times New Roman"/>
              </a:rPr>
              <a:t> </a:t>
            </a:r>
            <a:r>
              <a:rPr sz="1400" b="1" spc="-5" dirty="0">
                <a:latin typeface="Times New Roman"/>
                <a:cs typeface="Times New Roman"/>
              </a:rPr>
              <a:t>WEBSITES</a:t>
            </a:r>
            <a:endParaRPr sz="1400" dirty="0">
              <a:latin typeface="Times New Roman"/>
              <a:cs typeface="Times New Roman"/>
            </a:endParaRPr>
          </a:p>
          <a:p>
            <a:pPr marL="242570" indent="-230504">
              <a:lnSpc>
                <a:spcPct val="100000"/>
              </a:lnSpc>
              <a:spcBef>
                <a:spcPts val="475"/>
              </a:spcBef>
              <a:buClr>
                <a:srgbClr val="000000"/>
              </a:buClr>
              <a:buAutoNum type="arabicPeriod"/>
              <a:tabLst>
                <a:tab pos="243204" algn="l"/>
              </a:tabLst>
            </a:pPr>
            <a:r>
              <a:rPr sz="1200" u="sng" spc="-5" dirty="0">
                <a:solidFill>
                  <a:srgbClr val="1153CC"/>
                </a:solidFill>
                <a:uFill>
                  <a:solidFill>
                    <a:srgbClr val="1153CC"/>
                  </a:solidFill>
                </a:uFill>
                <a:latin typeface="Times New Roman"/>
                <a:cs typeface="Times New Roman"/>
                <a:hlinkClick r:id="rId2"/>
              </a:rPr>
              <a:t>https://www.apachefriends.org/download.html</a:t>
            </a:r>
            <a:endParaRPr sz="1200" dirty="0">
              <a:latin typeface="Times New Roman"/>
              <a:cs typeface="Times New Roman"/>
            </a:endParaRPr>
          </a:p>
          <a:p>
            <a:pPr marL="242570" indent="-230504">
              <a:lnSpc>
                <a:spcPct val="100000"/>
              </a:lnSpc>
              <a:spcBef>
                <a:spcPts val="50"/>
              </a:spcBef>
              <a:buClr>
                <a:srgbClr val="000000"/>
              </a:buClr>
              <a:buAutoNum type="arabicPeriod"/>
              <a:tabLst>
                <a:tab pos="243204" algn="l"/>
              </a:tabLst>
            </a:pPr>
            <a:r>
              <a:rPr sz="1200" u="sng" spc="-5" dirty="0">
                <a:solidFill>
                  <a:srgbClr val="1153CC"/>
                </a:solidFill>
                <a:uFill>
                  <a:solidFill>
                    <a:srgbClr val="1153CC"/>
                  </a:solidFill>
                </a:uFill>
                <a:latin typeface="Times New Roman"/>
                <a:cs typeface="Times New Roman"/>
                <a:hlinkClick r:id="rId3"/>
              </a:rPr>
              <a:t>https://code.visualstudio.com/download</a:t>
            </a:r>
            <a:endParaRPr sz="1200" dirty="0">
              <a:latin typeface="Times New Roman"/>
              <a:cs typeface="Times New Roman"/>
            </a:endParaRPr>
          </a:p>
          <a:p>
            <a:pPr marL="242570" indent="-230504">
              <a:lnSpc>
                <a:spcPct val="100000"/>
              </a:lnSpc>
              <a:spcBef>
                <a:spcPts val="35"/>
              </a:spcBef>
              <a:buClr>
                <a:srgbClr val="000000"/>
              </a:buClr>
              <a:buAutoNum type="arabicPeriod"/>
              <a:tabLst>
                <a:tab pos="243204" algn="l"/>
              </a:tabLst>
            </a:pPr>
            <a:r>
              <a:rPr sz="1200" u="sng" spc="-5" dirty="0">
                <a:solidFill>
                  <a:srgbClr val="1153CC"/>
                </a:solidFill>
                <a:uFill>
                  <a:solidFill>
                    <a:srgbClr val="1153CC"/>
                  </a:solidFill>
                </a:uFill>
                <a:latin typeface="Times New Roman"/>
                <a:cs typeface="Times New Roman"/>
                <a:hlinkClick r:id="rId4"/>
              </a:rPr>
              <a:t>https://www.php.net/downloads.php</a:t>
            </a:r>
            <a:endParaRPr sz="1200" dirty="0">
              <a:latin typeface="Times New Roman"/>
              <a:cs typeface="Times New Roman"/>
            </a:endParaRPr>
          </a:p>
          <a:p>
            <a:pPr marL="242570" marR="1492250" indent="-228600">
              <a:lnSpc>
                <a:spcPts val="1500"/>
              </a:lnSpc>
              <a:spcBef>
                <a:spcPts val="50"/>
              </a:spcBef>
              <a:buClr>
                <a:srgbClr val="000000"/>
              </a:buClr>
              <a:buAutoNum type="arabicPeriod"/>
              <a:tabLst>
                <a:tab pos="243204" algn="l"/>
              </a:tabLst>
            </a:pPr>
            <a:r>
              <a:rPr sz="1200" u="sng" spc="-5" dirty="0">
                <a:solidFill>
                  <a:srgbClr val="1153CC"/>
                </a:solidFill>
                <a:uFill>
                  <a:solidFill>
                    <a:srgbClr val="1153CC"/>
                  </a:solidFill>
                </a:uFill>
                <a:latin typeface="Times New Roman"/>
                <a:cs typeface="Times New Roman"/>
                <a:hlinkClick r:id="rId5"/>
              </a:rPr>
              <a:t>https://www.researchgate.net/publication/347392298_Start-  </a:t>
            </a:r>
            <a:r>
              <a:rPr sz="1200" u="sng" spc="-5" dirty="0" err="1">
                <a:solidFill>
                  <a:srgbClr val="1153CC"/>
                </a:solidFill>
                <a:uFill>
                  <a:solidFill>
                    <a:srgbClr val="1153CC"/>
                  </a:solidFill>
                </a:uFill>
                <a:latin typeface="Times New Roman"/>
                <a:cs typeface="Times New Roman"/>
                <a:hlinkClick r:id="rId5"/>
              </a:rPr>
              <a:t>Ups_Evaluation_With_The_Help_Of_Web-Based_Platforms</a:t>
            </a:r>
            <a:endParaRPr sz="1200" dirty="0">
              <a:latin typeface="Times New Roman"/>
              <a:cs typeface="Times New Roman"/>
            </a:endParaRPr>
          </a:p>
          <a:p>
            <a:pPr marL="242570" indent="-230504">
              <a:lnSpc>
                <a:spcPct val="100000"/>
              </a:lnSpc>
              <a:spcBef>
                <a:spcPts val="60"/>
              </a:spcBef>
              <a:buClr>
                <a:srgbClr val="000000"/>
              </a:buClr>
              <a:buAutoNum type="arabicPeriod"/>
              <a:tabLst>
                <a:tab pos="243204" algn="l"/>
              </a:tabLst>
            </a:pPr>
            <a:r>
              <a:rPr sz="1200" u="sng" spc="-5" dirty="0">
                <a:solidFill>
                  <a:srgbClr val="1153CC"/>
                </a:solidFill>
                <a:uFill>
                  <a:solidFill>
                    <a:srgbClr val="1153CC"/>
                  </a:solidFill>
                </a:uFill>
                <a:latin typeface="Times New Roman"/>
                <a:cs typeface="Times New Roman"/>
                <a:hlinkClick r:id="rId6"/>
              </a:rPr>
              <a:t>https://www.researchgate.net/publication/346557861_Business_ideas_in_start-ups</a:t>
            </a:r>
            <a:endParaRPr sz="1200" dirty="0">
              <a:latin typeface="Times New Roman"/>
              <a:cs typeface="Times New Roman"/>
            </a:endParaRPr>
          </a:p>
          <a:p>
            <a:pPr marL="242570" indent="-230504">
              <a:lnSpc>
                <a:spcPct val="100000"/>
              </a:lnSpc>
              <a:spcBef>
                <a:spcPts val="60"/>
              </a:spcBef>
              <a:buClr>
                <a:srgbClr val="000000"/>
              </a:buClr>
              <a:buAutoNum type="arabicPeriod"/>
              <a:tabLst>
                <a:tab pos="243204" algn="l"/>
              </a:tabLst>
            </a:pPr>
            <a:r>
              <a:rPr sz="1200" u="sng" spc="-5" dirty="0">
                <a:solidFill>
                  <a:srgbClr val="1153CC"/>
                </a:solidFill>
                <a:uFill>
                  <a:solidFill>
                    <a:srgbClr val="1153CC"/>
                  </a:solidFill>
                </a:uFill>
                <a:latin typeface="Times New Roman"/>
                <a:cs typeface="Times New Roman"/>
                <a:hlinkClick r:id="rId7"/>
              </a:rPr>
              <a:t>https://www.researchgate.net/publication/287307261_Analysis_of_financing_sources</a:t>
            </a:r>
            <a:endParaRPr sz="1200" dirty="0">
              <a:latin typeface="Times New Roman"/>
              <a:cs typeface="Times New Roman"/>
            </a:endParaRPr>
          </a:p>
          <a:p>
            <a:pPr marL="242570">
              <a:lnSpc>
                <a:spcPct val="100000"/>
              </a:lnSpc>
              <a:spcBef>
                <a:spcPts val="45"/>
              </a:spcBef>
            </a:pPr>
            <a:r>
              <a:rPr sz="1200" u="sng" spc="-5" dirty="0">
                <a:solidFill>
                  <a:srgbClr val="1153CC"/>
                </a:solidFill>
                <a:uFill>
                  <a:solidFill>
                    <a:srgbClr val="1153CC"/>
                  </a:solidFill>
                </a:uFill>
                <a:latin typeface="Times New Roman"/>
                <a:cs typeface="Times New Roman"/>
                <a:hlinkClick r:id="rId7"/>
              </a:rPr>
              <a:t>_for_start-up_companies/citation/download</a:t>
            </a:r>
            <a:endParaRPr sz="1200" dirty="0">
              <a:latin typeface="Times New Roman"/>
              <a:cs typeface="Times New Roman"/>
            </a:endParaRPr>
          </a:p>
          <a:p>
            <a:pPr marL="242570" marR="24765" indent="-228600">
              <a:lnSpc>
                <a:spcPts val="1500"/>
              </a:lnSpc>
              <a:spcBef>
                <a:spcPts val="50"/>
              </a:spcBef>
              <a:buClr>
                <a:srgbClr val="000000"/>
              </a:buClr>
              <a:buAutoNum type="arabicPeriod" startAt="8"/>
              <a:tabLst>
                <a:tab pos="243204" algn="l"/>
              </a:tabLst>
            </a:pPr>
            <a:r>
              <a:rPr sz="1200" u="sng" spc="-10" dirty="0">
                <a:solidFill>
                  <a:srgbClr val="1153CC"/>
                </a:solidFill>
                <a:uFill>
                  <a:solidFill>
                    <a:srgbClr val="1153CC"/>
                  </a:solidFill>
                </a:uFill>
                <a:latin typeface="Times New Roman"/>
                <a:cs typeface="Times New Roman"/>
                <a:hlinkClick r:id="rId8"/>
              </a:rPr>
              <a:t>https://www.researchgate.net/publication/352559631_Startups_and_Sources_of_Fund  </a:t>
            </a:r>
            <a:r>
              <a:rPr sz="1200" u="sng" dirty="0" err="1">
                <a:solidFill>
                  <a:srgbClr val="1153CC"/>
                </a:solidFill>
                <a:uFill>
                  <a:solidFill>
                    <a:srgbClr val="1153CC"/>
                  </a:solidFill>
                </a:uFill>
                <a:latin typeface="Times New Roman"/>
                <a:cs typeface="Times New Roman"/>
                <a:hlinkClick r:id="rId8"/>
              </a:rPr>
              <a:t>ing</a:t>
            </a:r>
            <a:endParaRPr lang="en-US" sz="1200" u="sng" dirty="0">
              <a:solidFill>
                <a:srgbClr val="1153CC"/>
              </a:solidFill>
              <a:uFill>
                <a:solidFill>
                  <a:srgbClr val="1153CC"/>
                </a:solidFill>
              </a:uFill>
              <a:latin typeface="Times New Roman"/>
              <a:cs typeface="Times New Roman"/>
            </a:endParaRPr>
          </a:p>
          <a:p>
            <a:pPr marL="242570" marR="24765" indent="-228600">
              <a:lnSpc>
                <a:spcPts val="1500"/>
              </a:lnSpc>
              <a:spcBef>
                <a:spcPts val="50"/>
              </a:spcBef>
              <a:buClr>
                <a:srgbClr val="000000"/>
              </a:buClr>
              <a:buAutoNum type="arabicPeriod" startAt="8"/>
              <a:tabLst>
                <a:tab pos="243204" algn="l"/>
              </a:tabLst>
            </a:pPr>
            <a:r>
              <a:rPr lang="en-US" sz="1200" u="sng" dirty="0">
                <a:solidFill>
                  <a:srgbClr val="1153CC"/>
                </a:solidFill>
                <a:uFill>
                  <a:solidFill>
                    <a:srgbClr val="1153CC"/>
                  </a:solidFill>
                </a:uFill>
                <a:latin typeface="Times New Roman"/>
                <a:cs typeface="Times New Roman"/>
              </a:rPr>
              <a:t>h</a:t>
            </a:r>
            <a:r>
              <a:rPr lang="en-IN" sz="1200" u="sng" dirty="0">
                <a:solidFill>
                  <a:srgbClr val="1153CC"/>
                </a:solidFill>
                <a:uFill>
                  <a:solidFill>
                    <a:srgbClr val="1153CC"/>
                  </a:solidFill>
                </a:uFill>
                <a:latin typeface="Times New Roman"/>
                <a:cs typeface="Times New Roman"/>
              </a:rPr>
              <a:t>ttps://www.geeksforgeeks.com</a:t>
            </a:r>
            <a:endParaRPr sz="1200" dirty="0">
              <a:latin typeface="Times New Roman"/>
              <a:cs typeface="Times New Roman"/>
            </a:endParaRPr>
          </a:p>
        </p:txBody>
      </p:sp>
    </p:spTree>
    <p:extLst>
      <p:ext uri="{BB962C8B-B14F-4D97-AF65-F5344CB8AC3E}">
        <p14:creationId xmlns:p14="http://schemas.microsoft.com/office/powerpoint/2010/main" val="673114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0480" y="868425"/>
            <a:ext cx="986155" cy="193675"/>
          </a:xfrm>
          <a:prstGeom prst="rect">
            <a:avLst/>
          </a:prstGeom>
        </p:spPr>
        <p:txBody>
          <a:bodyPr vert="horz" wrap="square" lIns="0" tIns="12700" rIns="0" bIns="0" rtlCol="0">
            <a:spAutoFit/>
          </a:bodyPr>
          <a:lstStyle/>
          <a:p>
            <a:pPr marL="12700">
              <a:lnSpc>
                <a:spcPct val="100000"/>
              </a:lnSpc>
              <a:spcBef>
                <a:spcPts val="100"/>
              </a:spcBef>
            </a:pPr>
            <a:r>
              <a:rPr sz="1100" b="1" dirty="0">
                <a:latin typeface="Carlito"/>
                <a:cs typeface="Carlito"/>
              </a:rPr>
              <a:t>8.</a:t>
            </a:r>
            <a:r>
              <a:rPr sz="1100" b="1" spc="180" dirty="0">
                <a:latin typeface="Carlito"/>
                <a:cs typeface="Carlito"/>
              </a:rPr>
              <a:t> </a:t>
            </a:r>
            <a:r>
              <a:rPr sz="1100" b="1" spc="-5" dirty="0">
                <a:latin typeface="Carlito"/>
                <a:cs typeface="Carlito"/>
                <a:hlinkClick r:id="rId2" action="ppaction://hlinksldjump"/>
              </a:rPr>
              <a:t>REFERENCES</a:t>
            </a:r>
            <a:endParaRPr sz="1100">
              <a:latin typeface="Carlito"/>
              <a:cs typeface="Carlito"/>
            </a:endParaRPr>
          </a:p>
        </p:txBody>
      </p:sp>
      <p:sp>
        <p:nvSpPr>
          <p:cNvPr id="3" name="object 3"/>
          <p:cNvSpPr txBox="1"/>
          <p:nvPr/>
        </p:nvSpPr>
        <p:spPr>
          <a:xfrm>
            <a:off x="6472170" y="858626"/>
            <a:ext cx="168910" cy="182101"/>
          </a:xfrm>
          <a:prstGeom prst="rect">
            <a:avLst/>
          </a:prstGeom>
        </p:spPr>
        <p:txBody>
          <a:bodyPr vert="horz" wrap="square" lIns="0" tIns="12700" rIns="0" bIns="0" rtlCol="0">
            <a:spAutoFit/>
          </a:bodyPr>
          <a:lstStyle/>
          <a:p>
            <a:pPr marL="12700">
              <a:lnSpc>
                <a:spcPct val="100000"/>
              </a:lnSpc>
              <a:spcBef>
                <a:spcPts val="100"/>
              </a:spcBef>
            </a:pPr>
            <a:r>
              <a:rPr lang="en-US" sz="1100" dirty="0">
                <a:latin typeface="Carlito"/>
                <a:cs typeface="Carlito"/>
              </a:rPr>
              <a:t>28</a:t>
            </a:r>
            <a:endParaRPr sz="1100" dirty="0">
              <a:latin typeface="Carlito"/>
              <a:cs typeface="Carlito"/>
            </a:endParaRPr>
          </a:p>
        </p:txBody>
      </p:sp>
      <p:sp>
        <p:nvSpPr>
          <p:cNvPr id="4" name="object 4"/>
          <p:cNvSpPr txBox="1"/>
          <p:nvPr/>
        </p:nvSpPr>
        <p:spPr>
          <a:xfrm>
            <a:off x="1129080" y="1218818"/>
            <a:ext cx="1313815"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rlito"/>
                <a:cs typeface="Carlito"/>
              </a:rPr>
              <a:t>8.1. </a:t>
            </a:r>
            <a:r>
              <a:rPr sz="1100" dirty="0">
                <a:latin typeface="Carlito"/>
                <a:cs typeface="Carlito"/>
                <a:hlinkClick r:id="rId2" action="ppaction://hlinksldjump"/>
              </a:rPr>
              <a:t>LIST </a:t>
            </a:r>
            <a:r>
              <a:rPr sz="1100" spc="-5" dirty="0">
                <a:latin typeface="Carlito"/>
                <a:cs typeface="Carlito"/>
                <a:hlinkClick r:id="rId2" action="ppaction://hlinksldjump"/>
              </a:rPr>
              <a:t>OF</a:t>
            </a:r>
            <a:r>
              <a:rPr sz="1100" spc="-35" dirty="0">
                <a:latin typeface="Carlito"/>
                <a:cs typeface="Carlito"/>
                <a:hlinkClick r:id="rId2" action="ppaction://hlinksldjump"/>
              </a:rPr>
              <a:t> </a:t>
            </a:r>
            <a:r>
              <a:rPr sz="1100" spc="-5" dirty="0">
                <a:latin typeface="Carlito"/>
                <a:cs typeface="Carlito"/>
                <a:hlinkClick r:id="rId2" action="ppaction://hlinksldjump"/>
              </a:rPr>
              <a:t>JOURNALS</a:t>
            </a:r>
            <a:endParaRPr sz="1100" dirty="0">
              <a:latin typeface="Carlito"/>
              <a:cs typeface="Carlito"/>
            </a:endParaRPr>
          </a:p>
        </p:txBody>
      </p:sp>
      <p:sp>
        <p:nvSpPr>
          <p:cNvPr id="5" name="object 5"/>
          <p:cNvSpPr txBox="1"/>
          <p:nvPr/>
        </p:nvSpPr>
        <p:spPr>
          <a:xfrm>
            <a:off x="6493255" y="1127767"/>
            <a:ext cx="168910" cy="182101"/>
          </a:xfrm>
          <a:prstGeom prst="rect">
            <a:avLst/>
          </a:prstGeom>
        </p:spPr>
        <p:txBody>
          <a:bodyPr vert="horz" wrap="square" lIns="0" tIns="12700" rIns="0" bIns="0" rtlCol="0">
            <a:spAutoFit/>
          </a:bodyPr>
          <a:lstStyle/>
          <a:p>
            <a:pPr marL="12700">
              <a:lnSpc>
                <a:spcPct val="100000"/>
              </a:lnSpc>
              <a:spcBef>
                <a:spcPts val="100"/>
              </a:spcBef>
            </a:pPr>
            <a:r>
              <a:rPr lang="en-US" sz="1100" dirty="0">
                <a:latin typeface="Carlito"/>
                <a:cs typeface="Carlito"/>
              </a:rPr>
              <a:t>28</a:t>
            </a:r>
            <a:endParaRPr sz="1100" dirty="0">
              <a:latin typeface="Carlito"/>
              <a:cs typeface="Carlito"/>
            </a:endParaRPr>
          </a:p>
        </p:txBody>
      </p:sp>
      <p:sp>
        <p:nvSpPr>
          <p:cNvPr id="6" name="object 6"/>
          <p:cNvSpPr txBox="1"/>
          <p:nvPr/>
        </p:nvSpPr>
        <p:spPr>
          <a:xfrm>
            <a:off x="1159560" y="1569211"/>
            <a:ext cx="1283335"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rlito"/>
                <a:cs typeface="Carlito"/>
              </a:rPr>
              <a:t>8.2. </a:t>
            </a:r>
            <a:r>
              <a:rPr sz="1100" dirty="0">
                <a:latin typeface="Carlito"/>
                <a:cs typeface="Carlito"/>
                <a:hlinkClick r:id="" action="ppaction://noaction"/>
              </a:rPr>
              <a:t>LIST </a:t>
            </a:r>
            <a:r>
              <a:rPr sz="1100" spc="-5" dirty="0">
                <a:latin typeface="Carlito"/>
                <a:cs typeface="Carlito"/>
                <a:hlinkClick r:id="" action="ppaction://noaction"/>
              </a:rPr>
              <a:t>OF</a:t>
            </a:r>
            <a:r>
              <a:rPr sz="1100" spc="-75" dirty="0">
                <a:latin typeface="Carlito"/>
                <a:cs typeface="Carlito"/>
                <a:hlinkClick r:id="" action="ppaction://noaction"/>
              </a:rPr>
              <a:t> </a:t>
            </a:r>
            <a:r>
              <a:rPr sz="1100" spc="-5" dirty="0">
                <a:latin typeface="Carlito"/>
                <a:cs typeface="Carlito"/>
                <a:hlinkClick r:id="" action="ppaction://noaction"/>
              </a:rPr>
              <a:t>WEBSITES</a:t>
            </a:r>
            <a:endParaRPr sz="1100" dirty="0">
              <a:latin typeface="Carlito"/>
              <a:cs typeface="Carlito"/>
            </a:endParaRPr>
          </a:p>
        </p:txBody>
      </p:sp>
      <p:sp>
        <p:nvSpPr>
          <p:cNvPr id="7" name="object 7"/>
          <p:cNvSpPr txBox="1"/>
          <p:nvPr/>
        </p:nvSpPr>
        <p:spPr>
          <a:xfrm>
            <a:off x="6493255" y="1491058"/>
            <a:ext cx="168910" cy="182101"/>
          </a:xfrm>
          <a:prstGeom prst="rect">
            <a:avLst/>
          </a:prstGeom>
        </p:spPr>
        <p:txBody>
          <a:bodyPr vert="horz" wrap="square" lIns="0" tIns="12700" rIns="0" bIns="0" rtlCol="0">
            <a:spAutoFit/>
          </a:bodyPr>
          <a:lstStyle/>
          <a:p>
            <a:pPr marL="12700">
              <a:lnSpc>
                <a:spcPct val="100000"/>
              </a:lnSpc>
              <a:spcBef>
                <a:spcPts val="100"/>
              </a:spcBef>
            </a:pPr>
            <a:r>
              <a:rPr lang="en-US" sz="1100" dirty="0">
                <a:latin typeface="Carlito"/>
                <a:cs typeface="Carlito"/>
              </a:rPr>
              <a:t>28</a:t>
            </a:r>
            <a:endParaRPr sz="1100" dirty="0">
              <a:latin typeface="Carlito"/>
              <a:cs typeface="Carlito"/>
            </a:endParaRPr>
          </a:p>
        </p:txBody>
      </p:sp>
      <p:sp>
        <p:nvSpPr>
          <p:cNvPr id="8" name="object 8"/>
          <p:cNvSpPr txBox="1"/>
          <p:nvPr/>
        </p:nvSpPr>
        <p:spPr>
          <a:xfrm>
            <a:off x="902004" y="3854322"/>
            <a:ext cx="60960" cy="193675"/>
          </a:xfrm>
          <a:prstGeom prst="rect">
            <a:avLst/>
          </a:prstGeom>
        </p:spPr>
        <p:txBody>
          <a:bodyPr vert="horz" wrap="square" lIns="0" tIns="12700" rIns="0" bIns="0" rtlCol="0">
            <a:spAutoFit/>
          </a:bodyPr>
          <a:lstStyle/>
          <a:p>
            <a:pPr marL="12700">
              <a:lnSpc>
                <a:spcPct val="100000"/>
              </a:lnSpc>
              <a:spcBef>
                <a:spcPts val="100"/>
              </a:spcBef>
            </a:pPr>
            <a:r>
              <a:rPr sz="1100" dirty="0">
                <a:latin typeface="Carlito"/>
                <a:cs typeface="Carlito"/>
              </a:rPr>
              <a:t>‘</a:t>
            </a:r>
            <a:endParaRPr sz="1100">
              <a:latin typeface="Carlito"/>
              <a:cs typeface="Carlito"/>
            </a:endParaRPr>
          </a:p>
        </p:txBody>
      </p:sp>
      <p:sp>
        <p:nvSpPr>
          <p:cNvPr id="9" name="object 9"/>
          <p:cNvSpPr/>
          <p:nvPr/>
        </p:nvSpPr>
        <p:spPr>
          <a:xfrm>
            <a:off x="0" y="0"/>
            <a:ext cx="7565390" cy="10695940"/>
          </a:xfrm>
          <a:custGeom>
            <a:avLst/>
            <a:gdLst/>
            <a:ahLst/>
            <a:cxnLst/>
            <a:rect l="l" t="t" r="r" b="b"/>
            <a:pathLst>
              <a:path w="7565390" h="10695940">
                <a:moveTo>
                  <a:pt x="7565123" y="6146"/>
                </a:moveTo>
                <a:lnTo>
                  <a:pt x="7559040" y="6146"/>
                </a:lnTo>
                <a:lnTo>
                  <a:pt x="7559040" y="10689641"/>
                </a:lnTo>
                <a:lnTo>
                  <a:pt x="6096" y="10689641"/>
                </a:lnTo>
                <a:lnTo>
                  <a:pt x="6096" y="6146"/>
                </a:lnTo>
                <a:lnTo>
                  <a:pt x="0" y="6146"/>
                </a:lnTo>
                <a:lnTo>
                  <a:pt x="0" y="10695737"/>
                </a:lnTo>
                <a:lnTo>
                  <a:pt x="6096" y="10695737"/>
                </a:lnTo>
                <a:lnTo>
                  <a:pt x="7559040" y="10695737"/>
                </a:lnTo>
                <a:lnTo>
                  <a:pt x="7565123" y="10695737"/>
                </a:lnTo>
                <a:lnTo>
                  <a:pt x="7565123" y="6146"/>
                </a:lnTo>
                <a:close/>
              </a:path>
              <a:path w="7565390" h="10695940">
                <a:moveTo>
                  <a:pt x="7565123" y="0"/>
                </a:moveTo>
                <a:lnTo>
                  <a:pt x="7559040" y="0"/>
                </a:lnTo>
                <a:lnTo>
                  <a:pt x="6096" y="0"/>
                </a:lnTo>
                <a:lnTo>
                  <a:pt x="0" y="0"/>
                </a:lnTo>
                <a:lnTo>
                  <a:pt x="0" y="6096"/>
                </a:lnTo>
                <a:lnTo>
                  <a:pt x="6096" y="6096"/>
                </a:lnTo>
                <a:lnTo>
                  <a:pt x="7559040" y="6096"/>
                </a:lnTo>
                <a:lnTo>
                  <a:pt x="7565123" y="6096"/>
                </a:lnTo>
                <a:lnTo>
                  <a:pt x="7565123" y="0"/>
                </a:lnTo>
                <a:close/>
              </a:path>
            </a:pathLst>
          </a:custGeom>
          <a:solidFill>
            <a:srgbClr val="000000"/>
          </a:solid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3</a:t>
            </a:fld>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4" y="879093"/>
            <a:ext cx="5763895" cy="2194560"/>
          </a:xfrm>
          <a:prstGeom prst="rect">
            <a:avLst/>
          </a:prstGeom>
        </p:spPr>
        <p:txBody>
          <a:bodyPr vert="horz" wrap="square" lIns="0" tIns="12700" rIns="0" bIns="0" rtlCol="0">
            <a:spAutoFit/>
          </a:bodyPr>
          <a:lstStyle/>
          <a:p>
            <a:pPr algn="ctr">
              <a:lnSpc>
                <a:spcPct val="100000"/>
              </a:lnSpc>
              <a:spcBef>
                <a:spcPts val="100"/>
              </a:spcBef>
            </a:pPr>
            <a:r>
              <a:rPr sz="1400" b="1" spc="-5" dirty="0">
                <a:latin typeface="Times New Roman"/>
                <a:cs typeface="Times New Roman"/>
              </a:rPr>
              <a:t>ACKNOWLEDGEMENT</a:t>
            </a:r>
            <a:endParaRPr sz="1400" dirty="0">
              <a:latin typeface="Times New Roman"/>
              <a:cs typeface="Times New Roman"/>
            </a:endParaRPr>
          </a:p>
          <a:p>
            <a:pPr marL="12700" marR="5080" algn="just">
              <a:lnSpc>
                <a:spcPct val="143600"/>
              </a:lnSpc>
              <a:spcBef>
                <a:spcPts val="919"/>
              </a:spcBef>
            </a:pPr>
            <a:r>
              <a:rPr sz="1200" spc="-5" dirty="0">
                <a:latin typeface="Times New Roman"/>
                <a:cs typeface="Times New Roman"/>
              </a:rPr>
              <a:t>We </a:t>
            </a:r>
            <a:r>
              <a:rPr sz="1200" dirty="0">
                <a:latin typeface="Times New Roman"/>
                <a:cs typeface="Times New Roman"/>
              </a:rPr>
              <a:t>would like to </a:t>
            </a:r>
            <a:r>
              <a:rPr sz="1200" spc="-5" dirty="0">
                <a:latin typeface="Times New Roman"/>
                <a:cs typeface="Times New Roman"/>
              </a:rPr>
              <a:t>acknowledge all </a:t>
            </a:r>
            <a:r>
              <a:rPr sz="1200" dirty="0">
                <a:latin typeface="Times New Roman"/>
                <a:cs typeface="Times New Roman"/>
              </a:rPr>
              <a:t>those without whom this </a:t>
            </a:r>
            <a:r>
              <a:rPr sz="1200" spc="-5" dirty="0">
                <a:latin typeface="Times New Roman"/>
                <a:cs typeface="Times New Roman"/>
              </a:rPr>
              <a:t>project </a:t>
            </a:r>
            <a:r>
              <a:rPr sz="1200" dirty="0">
                <a:latin typeface="Times New Roman"/>
                <a:cs typeface="Times New Roman"/>
              </a:rPr>
              <a:t>would not </a:t>
            </a:r>
            <a:r>
              <a:rPr sz="1200" spc="-5" dirty="0">
                <a:latin typeface="Times New Roman"/>
                <a:cs typeface="Times New Roman"/>
              </a:rPr>
              <a:t>have </a:t>
            </a:r>
            <a:r>
              <a:rPr sz="1200" dirty="0">
                <a:latin typeface="Times New Roman"/>
                <a:cs typeface="Times New Roman"/>
              </a:rPr>
              <a:t>been  </a:t>
            </a:r>
            <a:r>
              <a:rPr sz="1200" spc="-5" dirty="0">
                <a:latin typeface="Times New Roman"/>
                <a:cs typeface="Times New Roman"/>
              </a:rPr>
              <a:t>successful. Firstly, </a:t>
            </a:r>
            <a:r>
              <a:rPr sz="1200" dirty="0">
                <a:latin typeface="Times New Roman"/>
                <a:cs typeface="Times New Roman"/>
              </a:rPr>
              <a:t>we would like to thank our</a:t>
            </a:r>
            <a:r>
              <a:rPr lang="en-IN" sz="1200" dirty="0">
                <a:latin typeface="Times New Roman"/>
                <a:cs typeface="Times New Roman"/>
              </a:rPr>
              <a:t> </a:t>
            </a:r>
            <a:r>
              <a:rPr lang="en-IN" sz="1200" spc="-5" dirty="0">
                <a:latin typeface="Times New Roman"/>
                <a:cs typeface="Times New Roman"/>
              </a:rPr>
              <a:t>Internet and Full stack developer</a:t>
            </a:r>
            <a:r>
              <a:rPr sz="1200" spc="-5" dirty="0">
                <a:latin typeface="Times New Roman"/>
                <a:cs typeface="Times New Roman"/>
              </a:rPr>
              <a:t> Mr.  </a:t>
            </a:r>
            <a:r>
              <a:rPr lang="en-US" sz="1200" spc="-5" dirty="0">
                <a:latin typeface="Times New Roman"/>
                <a:cs typeface="Times New Roman"/>
              </a:rPr>
              <a:t>Ram Kumar</a:t>
            </a:r>
            <a:r>
              <a:rPr sz="1200" dirty="0">
                <a:latin typeface="Times New Roman"/>
                <a:cs typeface="Times New Roman"/>
              </a:rPr>
              <a:t> who guided </a:t>
            </a:r>
            <a:r>
              <a:rPr sz="1200" spc="-5" dirty="0">
                <a:latin typeface="Times New Roman"/>
                <a:cs typeface="Times New Roman"/>
              </a:rPr>
              <a:t>us </a:t>
            </a:r>
            <a:r>
              <a:rPr sz="1200" dirty="0">
                <a:latin typeface="Times New Roman"/>
                <a:cs typeface="Times New Roman"/>
              </a:rPr>
              <a:t>throughout the </a:t>
            </a:r>
            <a:r>
              <a:rPr sz="1200" spc="-5" dirty="0">
                <a:latin typeface="Times New Roman"/>
                <a:cs typeface="Times New Roman"/>
              </a:rPr>
              <a:t>project and </a:t>
            </a:r>
            <a:r>
              <a:rPr sz="1200" dirty="0">
                <a:latin typeface="Times New Roman"/>
                <a:cs typeface="Times New Roman"/>
              </a:rPr>
              <a:t>gave </a:t>
            </a:r>
            <a:r>
              <a:rPr sz="1200" spc="-5" dirty="0">
                <a:latin typeface="Times New Roman"/>
                <a:cs typeface="Times New Roman"/>
              </a:rPr>
              <a:t>his </a:t>
            </a:r>
            <a:r>
              <a:rPr sz="1200" dirty="0">
                <a:latin typeface="Times New Roman"/>
                <a:cs typeface="Times New Roman"/>
              </a:rPr>
              <a:t>immense support. he  made </a:t>
            </a:r>
            <a:r>
              <a:rPr sz="1200" spc="-5" dirty="0">
                <a:latin typeface="Times New Roman"/>
                <a:cs typeface="Times New Roman"/>
              </a:rPr>
              <a:t>us </a:t>
            </a:r>
            <a:r>
              <a:rPr sz="1200" dirty="0">
                <a:latin typeface="Times New Roman"/>
                <a:cs typeface="Times New Roman"/>
              </a:rPr>
              <a:t>understand how to </a:t>
            </a:r>
            <a:r>
              <a:rPr sz="1200" spc="-5" dirty="0">
                <a:latin typeface="Times New Roman"/>
                <a:cs typeface="Times New Roman"/>
              </a:rPr>
              <a:t>complete </a:t>
            </a:r>
            <a:r>
              <a:rPr sz="1200" dirty="0">
                <a:latin typeface="Times New Roman"/>
                <a:cs typeface="Times New Roman"/>
              </a:rPr>
              <a:t>this </a:t>
            </a:r>
            <a:r>
              <a:rPr sz="1200" spc="-5" dirty="0">
                <a:latin typeface="Times New Roman"/>
                <a:cs typeface="Times New Roman"/>
              </a:rPr>
              <a:t>project </a:t>
            </a:r>
            <a:r>
              <a:rPr sz="1200" dirty="0">
                <a:latin typeface="Times New Roman"/>
                <a:cs typeface="Times New Roman"/>
              </a:rPr>
              <a:t>and without </a:t>
            </a:r>
            <a:r>
              <a:rPr sz="1200" spc="-5" dirty="0">
                <a:latin typeface="Times New Roman"/>
                <a:cs typeface="Times New Roman"/>
              </a:rPr>
              <a:t>his presence, </a:t>
            </a:r>
            <a:r>
              <a:rPr sz="1200" dirty="0">
                <a:latin typeface="Times New Roman"/>
                <a:cs typeface="Times New Roman"/>
              </a:rPr>
              <a:t>this </a:t>
            </a:r>
            <a:r>
              <a:rPr sz="1200" spc="-5" dirty="0">
                <a:latin typeface="Times New Roman"/>
                <a:cs typeface="Times New Roman"/>
              </a:rPr>
              <a:t>project </a:t>
            </a:r>
            <a:r>
              <a:rPr sz="1200" dirty="0">
                <a:latin typeface="Times New Roman"/>
                <a:cs typeface="Times New Roman"/>
              </a:rPr>
              <a:t>would  not </a:t>
            </a:r>
            <a:r>
              <a:rPr sz="1200" spc="-5" dirty="0">
                <a:latin typeface="Times New Roman"/>
                <a:cs typeface="Times New Roman"/>
              </a:rPr>
              <a:t>have </a:t>
            </a:r>
            <a:r>
              <a:rPr sz="1200" dirty="0">
                <a:latin typeface="Times New Roman"/>
                <a:cs typeface="Times New Roman"/>
              </a:rPr>
              <a:t>been </a:t>
            </a:r>
            <a:r>
              <a:rPr sz="1200" spc="-5" dirty="0">
                <a:latin typeface="Times New Roman"/>
                <a:cs typeface="Times New Roman"/>
              </a:rPr>
              <a:t>complete. We also </a:t>
            </a:r>
            <a:r>
              <a:rPr sz="1200" dirty="0">
                <a:latin typeface="Times New Roman"/>
                <a:cs typeface="Times New Roman"/>
              </a:rPr>
              <a:t>got to know a lot </a:t>
            </a:r>
            <a:r>
              <a:rPr sz="1200" spc="-5" dirty="0">
                <a:latin typeface="Times New Roman"/>
                <a:cs typeface="Times New Roman"/>
              </a:rPr>
              <a:t>about parallelization </a:t>
            </a:r>
            <a:r>
              <a:rPr sz="1200" dirty="0">
                <a:latin typeface="Times New Roman"/>
                <a:cs typeface="Times New Roman"/>
              </a:rPr>
              <a:t>and </a:t>
            </a:r>
            <a:r>
              <a:rPr sz="1200" spc="-5" dirty="0">
                <a:latin typeface="Times New Roman"/>
                <a:cs typeface="Times New Roman"/>
              </a:rPr>
              <a:t>its benefits. </a:t>
            </a:r>
            <a:r>
              <a:rPr sz="1200" dirty="0">
                <a:latin typeface="Times New Roman"/>
                <a:cs typeface="Times New Roman"/>
              </a:rPr>
              <a:t>This  </a:t>
            </a:r>
            <a:r>
              <a:rPr sz="1200" spc="-5" dirty="0">
                <a:latin typeface="Times New Roman"/>
                <a:cs typeface="Times New Roman"/>
              </a:rPr>
              <a:t>project </a:t>
            </a:r>
            <a:r>
              <a:rPr sz="1200" dirty="0">
                <a:latin typeface="Times New Roman"/>
                <a:cs typeface="Times New Roman"/>
              </a:rPr>
              <a:t>has been a source to learn </a:t>
            </a:r>
            <a:r>
              <a:rPr sz="1200" spc="-5" dirty="0">
                <a:latin typeface="Times New Roman"/>
                <a:cs typeface="Times New Roman"/>
              </a:rPr>
              <a:t>and </a:t>
            </a:r>
            <a:r>
              <a:rPr sz="1200" dirty="0">
                <a:latin typeface="Times New Roman"/>
                <a:cs typeface="Times New Roman"/>
              </a:rPr>
              <a:t>bring our </a:t>
            </a:r>
            <a:r>
              <a:rPr sz="1200" spc="-5" dirty="0">
                <a:latin typeface="Times New Roman"/>
                <a:cs typeface="Times New Roman"/>
              </a:rPr>
              <a:t>theoretical knowledge </a:t>
            </a:r>
            <a:r>
              <a:rPr sz="1200" dirty="0">
                <a:latin typeface="Times New Roman"/>
                <a:cs typeface="Times New Roman"/>
              </a:rPr>
              <a:t>to the real-life </a:t>
            </a:r>
            <a:r>
              <a:rPr sz="1200" spc="-5" dirty="0">
                <a:latin typeface="Times New Roman"/>
                <a:cs typeface="Times New Roman"/>
              </a:rPr>
              <a:t>world.  Once again, </a:t>
            </a:r>
            <a:r>
              <a:rPr sz="1200" dirty="0">
                <a:latin typeface="Times New Roman"/>
                <a:cs typeface="Times New Roman"/>
              </a:rPr>
              <a:t>thanks to everyone for making this </a:t>
            </a:r>
            <a:r>
              <a:rPr sz="1200" spc="-5" dirty="0">
                <a:latin typeface="Times New Roman"/>
                <a:cs typeface="Times New Roman"/>
              </a:rPr>
              <a:t>project</a:t>
            </a:r>
            <a:r>
              <a:rPr sz="1200" spc="-10" dirty="0">
                <a:latin typeface="Times New Roman"/>
                <a:cs typeface="Times New Roman"/>
              </a:rPr>
              <a:t> </a:t>
            </a:r>
            <a:r>
              <a:rPr sz="1200" spc="-5" dirty="0">
                <a:latin typeface="Times New Roman"/>
                <a:cs typeface="Times New Roman"/>
              </a:rPr>
              <a:t>successful.</a:t>
            </a:r>
            <a:endParaRPr sz="1200" dirty="0">
              <a:latin typeface="Times New Roman"/>
              <a:cs typeface="Times New Roman"/>
            </a:endParaRPr>
          </a:p>
        </p:txBody>
      </p:sp>
      <p:sp>
        <p:nvSpPr>
          <p:cNvPr id="3" name="object 3"/>
          <p:cNvSpPr txBox="1"/>
          <p:nvPr/>
        </p:nvSpPr>
        <p:spPr>
          <a:xfrm>
            <a:off x="902004" y="7831073"/>
            <a:ext cx="525145" cy="706755"/>
          </a:xfrm>
          <a:prstGeom prst="rect">
            <a:avLst/>
          </a:prstGeom>
        </p:spPr>
        <p:txBody>
          <a:bodyPr vert="horz" wrap="square" lIns="0" tIns="12700" rIns="0" bIns="0" rtlCol="0">
            <a:spAutoFit/>
          </a:bodyPr>
          <a:lstStyle/>
          <a:p>
            <a:pPr marL="12700">
              <a:lnSpc>
                <a:spcPct val="100000"/>
              </a:lnSpc>
              <a:spcBef>
                <a:spcPts val="100"/>
              </a:spcBef>
              <a:tabLst>
                <a:tab pos="469265" algn="l"/>
              </a:tabLst>
            </a:pPr>
            <a:r>
              <a:rPr sz="1200" spc="-5" dirty="0">
                <a:latin typeface="Times New Roman"/>
                <a:cs typeface="Times New Roman"/>
              </a:rPr>
              <a:t>Pla</a:t>
            </a:r>
            <a:r>
              <a:rPr sz="1200" spc="-10" dirty="0">
                <a:latin typeface="Times New Roman"/>
                <a:cs typeface="Times New Roman"/>
              </a:rPr>
              <a:t>c</a:t>
            </a:r>
            <a:r>
              <a:rPr sz="1200" dirty="0">
                <a:latin typeface="Times New Roman"/>
                <a:cs typeface="Times New Roman"/>
              </a:rPr>
              <a:t>e	:</a:t>
            </a:r>
            <a:endParaRPr sz="1200">
              <a:latin typeface="Times New Roman"/>
              <a:cs typeface="Times New Roman"/>
            </a:endParaRPr>
          </a:p>
          <a:p>
            <a:pPr>
              <a:lnSpc>
                <a:spcPct val="100000"/>
              </a:lnSpc>
            </a:pPr>
            <a:endParaRPr sz="1300">
              <a:latin typeface="Times New Roman"/>
              <a:cs typeface="Times New Roman"/>
            </a:endParaRPr>
          </a:p>
          <a:p>
            <a:pPr marL="13970">
              <a:lnSpc>
                <a:spcPct val="100000"/>
              </a:lnSpc>
              <a:spcBef>
                <a:spcPts val="990"/>
              </a:spcBef>
              <a:tabLst>
                <a:tab pos="469265" algn="l"/>
              </a:tabLst>
            </a:pPr>
            <a:r>
              <a:rPr sz="1200" spc="-5" dirty="0">
                <a:latin typeface="Times New Roman"/>
                <a:cs typeface="Times New Roman"/>
              </a:rPr>
              <a:t>D</a:t>
            </a:r>
            <a:r>
              <a:rPr sz="1200" spc="-15" dirty="0">
                <a:latin typeface="Times New Roman"/>
                <a:cs typeface="Times New Roman"/>
              </a:rPr>
              <a:t>a</a:t>
            </a:r>
            <a:r>
              <a:rPr sz="1200" dirty="0">
                <a:latin typeface="Times New Roman"/>
                <a:cs typeface="Times New Roman"/>
              </a:rPr>
              <a:t>te	:</a:t>
            </a:r>
            <a:endParaRPr sz="1200">
              <a:latin typeface="Times New Roman"/>
              <a:cs typeface="Times New Roman"/>
            </a:endParaRPr>
          </a:p>
        </p:txBody>
      </p:sp>
      <p:sp>
        <p:nvSpPr>
          <p:cNvPr id="4" name="object 4"/>
          <p:cNvSpPr/>
          <p:nvPr/>
        </p:nvSpPr>
        <p:spPr>
          <a:xfrm>
            <a:off x="304800" y="304799"/>
            <a:ext cx="6955790" cy="10086340"/>
          </a:xfrm>
          <a:custGeom>
            <a:avLst/>
            <a:gdLst/>
            <a:ahLst/>
            <a:cxnLst/>
            <a:rect l="l" t="t" r="r" b="b"/>
            <a:pathLst>
              <a:path w="6955790" h="10086340">
                <a:moveTo>
                  <a:pt x="6955523" y="0"/>
                </a:moveTo>
                <a:lnTo>
                  <a:pt x="6949440" y="0"/>
                </a:lnTo>
                <a:lnTo>
                  <a:pt x="6949440" y="6096"/>
                </a:lnTo>
                <a:lnTo>
                  <a:pt x="6949440" y="10079736"/>
                </a:lnTo>
                <a:lnTo>
                  <a:pt x="6096" y="10079736"/>
                </a:lnTo>
                <a:lnTo>
                  <a:pt x="6096" y="6096"/>
                </a:lnTo>
                <a:lnTo>
                  <a:pt x="6949440" y="6096"/>
                </a:lnTo>
                <a:lnTo>
                  <a:pt x="6949440" y="0"/>
                </a:lnTo>
                <a:lnTo>
                  <a:pt x="6096" y="0"/>
                </a:lnTo>
                <a:lnTo>
                  <a:pt x="0" y="0"/>
                </a:lnTo>
                <a:lnTo>
                  <a:pt x="0" y="10085845"/>
                </a:lnTo>
                <a:lnTo>
                  <a:pt x="6096" y="10085845"/>
                </a:lnTo>
                <a:lnTo>
                  <a:pt x="6949440" y="10085832"/>
                </a:lnTo>
                <a:lnTo>
                  <a:pt x="6955523" y="10085845"/>
                </a:lnTo>
                <a:lnTo>
                  <a:pt x="6955523"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4</a:t>
            </a:fld>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10610" y="1151889"/>
            <a:ext cx="1337310" cy="314960"/>
          </a:xfrm>
          <a:prstGeom prst="rect">
            <a:avLst/>
          </a:prstGeom>
        </p:spPr>
        <p:txBody>
          <a:bodyPr vert="horz" wrap="square" lIns="0" tIns="12065" rIns="0" bIns="0" rtlCol="0">
            <a:spAutoFit/>
          </a:bodyPr>
          <a:lstStyle/>
          <a:p>
            <a:pPr marL="12700">
              <a:lnSpc>
                <a:spcPct val="100000"/>
              </a:lnSpc>
              <a:spcBef>
                <a:spcPts val="95"/>
              </a:spcBef>
            </a:pPr>
            <a:r>
              <a:rPr sz="1900" b="1" spc="-5" dirty="0">
                <a:latin typeface="Times New Roman"/>
                <a:cs typeface="Times New Roman"/>
              </a:rPr>
              <a:t>AB</a:t>
            </a:r>
            <a:r>
              <a:rPr sz="1900" b="1" dirty="0">
                <a:latin typeface="Times New Roman"/>
                <a:cs typeface="Times New Roman"/>
              </a:rPr>
              <a:t>S</a:t>
            </a:r>
            <a:r>
              <a:rPr sz="1900" b="1" spc="-5" dirty="0">
                <a:latin typeface="Times New Roman"/>
                <a:cs typeface="Times New Roman"/>
              </a:rPr>
              <a:t>TRACT</a:t>
            </a:r>
            <a:endParaRPr sz="1900">
              <a:latin typeface="Times New Roman"/>
              <a:cs typeface="Times New Roman"/>
            </a:endParaRPr>
          </a:p>
        </p:txBody>
      </p:sp>
      <p:sp>
        <p:nvSpPr>
          <p:cNvPr id="3" name="object 3"/>
          <p:cNvSpPr txBox="1"/>
          <p:nvPr/>
        </p:nvSpPr>
        <p:spPr>
          <a:xfrm>
            <a:off x="902004" y="2055621"/>
            <a:ext cx="5740400" cy="2329420"/>
          </a:xfrm>
          <a:prstGeom prst="rect">
            <a:avLst/>
          </a:prstGeom>
        </p:spPr>
        <p:txBody>
          <a:bodyPr vert="horz" wrap="square" lIns="0" tIns="5080" rIns="0" bIns="0" rtlCol="0">
            <a:spAutoFit/>
          </a:bodyPr>
          <a:lstStyle/>
          <a:p>
            <a:pPr marL="12700" marR="260985">
              <a:lnSpc>
                <a:spcPct val="103600"/>
              </a:lnSpc>
              <a:spcBef>
                <a:spcPts val="40"/>
              </a:spcBef>
            </a:pPr>
            <a:r>
              <a:rPr sz="1400" spc="-5" dirty="0">
                <a:cs typeface="Times New Roman" panose="02020603050405020304" pitchFamily="18" charset="0"/>
              </a:rPr>
              <a:t>Now</a:t>
            </a:r>
            <a:r>
              <a:rPr lang="en-US" sz="1400" spc="-5" dirty="0">
                <a:cs typeface="Times New Roman" panose="02020603050405020304" pitchFamily="18" charset="0"/>
              </a:rPr>
              <a:t> </a:t>
            </a:r>
            <a:r>
              <a:rPr sz="1400" spc="-5" dirty="0">
                <a:cs typeface="Times New Roman" panose="02020603050405020304" pitchFamily="18" charset="0"/>
              </a:rPr>
              <a:t>a</a:t>
            </a:r>
            <a:r>
              <a:rPr lang="en-US" sz="1400" spc="-5" dirty="0">
                <a:cs typeface="Times New Roman" panose="02020603050405020304" pitchFamily="18" charset="0"/>
              </a:rPr>
              <a:t> </a:t>
            </a:r>
            <a:r>
              <a:rPr sz="1400" spc="-5" dirty="0">
                <a:cs typeface="Times New Roman" panose="02020603050405020304" pitchFamily="18" charset="0"/>
              </a:rPr>
              <a:t>days the most emerging platform for </a:t>
            </a:r>
            <a:r>
              <a:rPr lang="en-US" sz="1400" spc="-5" dirty="0">
                <a:cs typeface="Times New Roman" panose="02020603050405020304" pitchFamily="18" charset="0"/>
              </a:rPr>
              <a:t>peoples want to buy and sale a home but they don’t know who are ready to buy or sale a home</a:t>
            </a:r>
            <a:r>
              <a:rPr sz="1400" spc="-5" dirty="0">
                <a:cs typeface="Times New Roman" panose="02020603050405020304" pitchFamily="18" charset="0"/>
              </a:rPr>
              <a:t>.</a:t>
            </a:r>
            <a:r>
              <a:rPr lang="en-US" sz="1400" spc="-5" dirty="0">
                <a:cs typeface="Times New Roman" panose="02020603050405020304" pitchFamily="18" charset="0"/>
              </a:rPr>
              <a:t> so, they want to know who are ready to buy or sale a home and fulfill their dreams using these platform . It is mainly concentrated on interaction between buyers and sellers.</a:t>
            </a:r>
            <a:endParaRPr sz="1400" dirty="0">
              <a:cs typeface="Times New Roman" panose="02020603050405020304" pitchFamily="18" charset="0"/>
            </a:endParaRPr>
          </a:p>
          <a:p>
            <a:pPr marL="12700" marR="5080">
              <a:lnSpc>
                <a:spcPct val="103200"/>
              </a:lnSpc>
              <a:spcBef>
                <a:spcPts val="815"/>
              </a:spcBef>
            </a:pPr>
            <a:r>
              <a:rPr lang="en-US" sz="1400" dirty="0">
                <a:cs typeface="Times New Roman" panose="02020603050405020304" pitchFamily="18" charset="0"/>
              </a:rPr>
              <a:t>The Go Home Project is a comprehensive web-based platform designed to facilitate the buying and selling of residential real estate properties. It serves as an all-encompassing ecosystem for users, which primarily includes buyers and sellers, and provides them with the tools and resources necessary to navigate the real estate market seamlessly.</a:t>
            </a:r>
            <a:endParaRPr sz="1400" dirty="0">
              <a:cs typeface="Times New Roman" panose="02020603050405020304" pitchFamily="18" charset="0"/>
            </a:endParaRPr>
          </a:p>
        </p:txBody>
      </p:sp>
      <p:sp>
        <p:nvSpPr>
          <p:cNvPr id="4" name="object 4"/>
          <p:cNvSpPr/>
          <p:nvPr/>
        </p:nvSpPr>
        <p:spPr>
          <a:xfrm>
            <a:off x="304800" y="304799"/>
            <a:ext cx="6955790" cy="10086340"/>
          </a:xfrm>
          <a:custGeom>
            <a:avLst/>
            <a:gdLst/>
            <a:ahLst/>
            <a:cxnLst/>
            <a:rect l="l" t="t" r="r" b="b"/>
            <a:pathLst>
              <a:path w="6955790" h="10086340">
                <a:moveTo>
                  <a:pt x="6955523" y="0"/>
                </a:moveTo>
                <a:lnTo>
                  <a:pt x="6949440" y="0"/>
                </a:lnTo>
                <a:lnTo>
                  <a:pt x="6949440" y="6096"/>
                </a:lnTo>
                <a:lnTo>
                  <a:pt x="6949440" y="10079736"/>
                </a:lnTo>
                <a:lnTo>
                  <a:pt x="6096" y="10079736"/>
                </a:lnTo>
                <a:lnTo>
                  <a:pt x="6096" y="6096"/>
                </a:lnTo>
                <a:lnTo>
                  <a:pt x="6949440" y="6096"/>
                </a:lnTo>
                <a:lnTo>
                  <a:pt x="6949440" y="0"/>
                </a:lnTo>
                <a:lnTo>
                  <a:pt x="6096" y="0"/>
                </a:lnTo>
                <a:lnTo>
                  <a:pt x="0" y="0"/>
                </a:lnTo>
                <a:lnTo>
                  <a:pt x="0" y="10085845"/>
                </a:lnTo>
                <a:lnTo>
                  <a:pt x="6096" y="10085845"/>
                </a:lnTo>
                <a:lnTo>
                  <a:pt x="6949440" y="10085832"/>
                </a:lnTo>
                <a:lnTo>
                  <a:pt x="6955523" y="10085845"/>
                </a:lnTo>
                <a:lnTo>
                  <a:pt x="6955523" y="0"/>
                </a:lnTo>
                <a:close/>
              </a:path>
            </a:pathLst>
          </a:custGeom>
          <a:solidFill>
            <a:srgbClr val="000000"/>
          </a:solid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5</a:t>
            </a:fld>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4" y="879093"/>
            <a:ext cx="5725160" cy="9042797"/>
          </a:xfrm>
          <a:prstGeom prst="rect">
            <a:avLst/>
          </a:prstGeom>
        </p:spPr>
        <p:txBody>
          <a:bodyPr vert="horz" wrap="square" lIns="0" tIns="12700" rIns="0" bIns="0" rtlCol="0">
            <a:spAutoFit/>
          </a:bodyPr>
          <a:lstStyle/>
          <a:p>
            <a:pPr marL="463550" indent="-224790">
              <a:lnSpc>
                <a:spcPct val="100000"/>
              </a:lnSpc>
              <a:spcBef>
                <a:spcPts val="100"/>
              </a:spcBef>
              <a:buFont typeface="Times New Roman"/>
              <a:buAutoNum type="arabicPeriod"/>
              <a:tabLst>
                <a:tab pos="464184" algn="l"/>
              </a:tabLst>
            </a:pPr>
            <a:r>
              <a:rPr sz="1400" b="1" spc="-5" dirty="0">
                <a:latin typeface="Times New Roman"/>
                <a:cs typeface="Times New Roman"/>
              </a:rPr>
              <a:t>INTRODUCTION</a:t>
            </a:r>
            <a:endParaRPr sz="1400" dirty="0">
              <a:latin typeface="Times New Roman"/>
              <a:cs typeface="Times New Roman"/>
            </a:endParaRPr>
          </a:p>
          <a:p>
            <a:pPr>
              <a:lnSpc>
                <a:spcPct val="100000"/>
              </a:lnSpc>
              <a:spcBef>
                <a:spcPts val="10"/>
              </a:spcBef>
              <a:buFont typeface="Times New Roman"/>
              <a:buAutoNum type="arabicPeriod"/>
            </a:pPr>
            <a:endParaRPr sz="1600" dirty="0">
              <a:latin typeface="Times New Roman"/>
              <a:cs typeface="Times New Roman"/>
            </a:endParaRPr>
          </a:p>
          <a:p>
            <a:pPr marL="517525" lvl="1">
              <a:lnSpc>
                <a:spcPct val="100000"/>
              </a:lnSpc>
              <a:tabLst>
                <a:tab pos="810260" algn="l"/>
              </a:tabLst>
            </a:pPr>
            <a:r>
              <a:rPr lang="en-US" sz="1400" b="1" dirty="0">
                <a:latin typeface="Times New Roman"/>
                <a:cs typeface="Times New Roman"/>
              </a:rPr>
              <a:t>1.1  </a:t>
            </a:r>
            <a:r>
              <a:rPr sz="1400" b="1" dirty="0">
                <a:latin typeface="Times New Roman"/>
                <a:cs typeface="Times New Roman"/>
              </a:rPr>
              <a:t>SYSTEM</a:t>
            </a:r>
            <a:r>
              <a:rPr sz="1400" b="1" spc="-50" dirty="0">
                <a:latin typeface="Times New Roman"/>
                <a:cs typeface="Times New Roman"/>
              </a:rPr>
              <a:t> </a:t>
            </a:r>
            <a:r>
              <a:rPr sz="1400" b="1" spc="-5" dirty="0">
                <a:latin typeface="Times New Roman"/>
                <a:cs typeface="Times New Roman"/>
              </a:rPr>
              <a:t>OVERVIEW</a:t>
            </a:r>
            <a:endParaRPr sz="1400" dirty="0">
              <a:latin typeface="Times New Roman"/>
              <a:cs typeface="Times New Roman"/>
            </a:endParaRPr>
          </a:p>
          <a:p>
            <a:pPr marL="12700" marR="12700">
              <a:lnSpc>
                <a:spcPct val="110200"/>
              </a:lnSpc>
              <a:spcBef>
                <a:spcPts val="320"/>
              </a:spcBef>
            </a:pPr>
            <a:r>
              <a:rPr lang="en-US" sz="1200" dirty="0">
                <a:latin typeface="Times New Roman" panose="02020603050405020304" pitchFamily="18" charset="0"/>
                <a:cs typeface="Times New Roman" panose="02020603050405020304" pitchFamily="18" charset="0"/>
              </a:rPr>
              <a:t>	This is an innovative and user-centric web-based platform created to simplify the intricate process of buying and selling residential real estate properties. Its core mission is to establish a seamless and secure online marketplace that seamlessly connects property buyers and sellers, enabling them to interact efficiently. At its heart, this system offers a sophisticated user management framework, empowering individuals and real estate professionals to register, authenticate, and manage their profiles. Sellers can meticulously list properties, providing comprehensive details and multimedia content to entice potential buyers, while buyers can efficiently search for properties that match their criteria. The system integrates secure payment processing, fostering confidence in transactions, and ensuring users have access to their transaction history. Users can also personalize their experience through customization options, with dedicated support channels available to resolve inquiries promptly. Security is paramount, with robust measures in place to protect sensitive data.</a:t>
            </a:r>
          </a:p>
          <a:p>
            <a:pPr marL="12700" marR="12700">
              <a:lnSpc>
                <a:spcPct val="110200"/>
              </a:lnSpc>
              <a:spcBef>
                <a:spcPts val="320"/>
              </a:spcBef>
            </a:pPr>
            <a:r>
              <a:rPr sz="1200" spc="-5" dirty="0">
                <a:latin typeface="Times New Roman"/>
                <a:cs typeface="Times New Roman"/>
              </a:rPr>
              <a:t>Hence </a:t>
            </a:r>
            <a:r>
              <a:rPr sz="1200" dirty="0">
                <a:latin typeface="Times New Roman"/>
                <a:cs typeface="Times New Roman"/>
              </a:rPr>
              <a:t>the main </a:t>
            </a:r>
            <a:r>
              <a:rPr sz="1200" spc="-5" dirty="0">
                <a:latin typeface="Times New Roman"/>
                <a:cs typeface="Times New Roman"/>
              </a:rPr>
              <a:t>objective </a:t>
            </a:r>
            <a:r>
              <a:rPr sz="1200" dirty="0">
                <a:latin typeface="Times New Roman"/>
                <a:cs typeface="Times New Roman"/>
              </a:rPr>
              <a:t>of this </a:t>
            </a:r>
            <a:r>
              <a:rPr sz="1200" spc="-5" dirty="0">
                <a:latin typeface="Times New Roman"/>
                <a:cs typeface="Times New Roman"/>
              </a:rPr>
              <a:t>web portal is </a:t>
            </a:r>
            <a:r>
              <a:rPr sz="1200" dirty="0">
                <a:latin typeface="Times New Roman"/>
                <a:cs typeface="Times New Roman"/>
              </a:rPr>
              <a:t>to have </a:t>
            </a:r>
            <a:r>
              <a:rPr sz="1200" spc="-5" dirty="0">
                <a:latin typeface="Times New Roman"/>
                <a:cs typeface="Times New Roman"/>
              </a:rPr>
              <a:t>an interaction </a:t>
            </a:r>
            <a:r>
              <a:rPr sz="1200" dirty="0">
                <a:latin typeface="Times New Roman"/>
                <a:cs typeface="Times New Roman"/>
              </a:rPr>
              <a:t>between the </a:t>
            </a:r>
            <a:r>
              <a:rPr lang="en-US" sz="1200" spc="-5" dirty="0">
                <a:latin typeface="Times New Roman"/>
                <a:cs typeface="Times New Roman"/>
              </a:rPr>
              <a:t>sellers</a:t>
            </a:r>
            <a:r>
              <a:rPr sz="1200" spc="-5" dirty="0">
                <a:latin typeface="Times New Roman"/>
                <a:cs typeface="Times New Roman"/>
              </a:rPr>
              <a:t> and </a:t>
            </a:r>
            <a:r>
              <a:rPr sz="1200" dirty="0">
                <a:latin typeface="Times New Roman"/>
                <a:cs typeface="Times New Roman"/>
              </a:rPr>
              <a:t>the </a:t>
            </a:r>
            <a:r>
              <a:rPr lang="en-US" sz="1200" spc="-5" dirty="0">
                <a:latin typeface="Times New Roman"/>
                <a:cs typeface="Times New Roman"/>
              </a:rPr>
              <a:t>buyers</a:t>
            </a:r>
            <a:r>
              <a:rPr sz="1200" spc="-5" dirty="0">
                <a:latin typeface="Times New Roman"/>
                <a:cs typeface="Times New Roman"/>
              </a:rPr>
              <a:t> </a:t>
            </a:r>
            <a:r>
              <a:rPr sz="1200" dirty="0">
                <a:latin typeface="Times New Roman"/>
                <a:cs typeface="Times New Roman"/>
              </a:rPr>
              <a:t>for their </a:t>
            </a:r>
            <a:r>
              <a:rPr sz="1200" spc="-5" dirty="0">
                <a:latin typeface="Times New Roman"/>
                <a:cs typeface="Times New Roman"/>
              </a:rPr>
              <a:t>requirements</a:t>
            </a:r>
            <a:r>
              <a:rPr sz="1200" spc="10" dirty="0">
                <a:latin typeface="Times New Roman"/>
                <a:cs typeface="Times New Roman"/>
              </a:rPr>
              <a:t> </a:t>
            </a:r>
            <a:r>
              <a:rPr sz="1200" spc="-5" dirty="0">
                <a:latin typeface="Times New Roman"/>
                <a:cs typeface="Times New Roman"/>
              </a:rPr>
              <a:t>financially.</a:t>
            </a:r>
            <a:endParaRPr sz="1200" dirty="0">
              <a:latin typeface="Times New Roman"/>
              <a:cs typeface="Times New Roman"/>
            </a:endParaRPr>
          </a:p>
          <a:p>
            <a:pPr marL="517525" lvl="1">
              <a:lnSpc>
                <a:spcPct val="100000"/>
              </a:lnSpc>
              <a:tabLst>
                <a:tab pos="810260" algn="l"/>
              </a:tabLst>
            </a:pPr>
            <a:endParaRPr lang="en-US" sz="1650" dirty="0">
              <a:latin typeface="Times New Roman"/>
              <a:cs typeface="Times New Roman"/>
            </a:endParaRPr>
          </a:p>
          <a:p>
            <a:pPr marL="517525" lvl="1">
              <a:lnSpc>
                <a:spcPct val="100000"/>
              </a:lnSpc>
              <a:tabLst>
                <a:tab pos="810260" algn="l"/>
              </a:tabLst>
            </a:pPr>
            <a:r>
              <a:rPr lang="en-IN" sz="1400" b="1" spc="-5" dirty="0">
                <a:latin typeface="Times New Roman"/>
                <a:cs typeface="Times New Roman"/>
              </a:rPr>
              <a:t>1.2</a:t>
            </a:r>
            <a:r>
              <a:rPr lang="en-IN" sz="1650" b="1" spc="-5" dirty="0">
                <a:latin typeface="Times New Roman"/>
                <a:cs typeface="Times New Roman"/>
              </a:rPr>
              <a:t>.   </a:t>
            </a:r>
            <a:r>
              <a:rPr sz="1400" b="1" spc="-5" dirty="0">
                <a:latin typeface="Times New Roman"/>
                <a:cs typeface="Times New Roman"/>
              </a:rPr>
              <a:t>OBJECTIVE</a:t>
            </a:r>
            <a:endParaRPr sz="1400" dirty="0">
              <a:latin typeface="Times New Roman"/>
              <a:cs typeface="Times New Roman"/>
            </a:endParaRPr>
          </a:p>
          <a:p>
            <a:pPr marL="12700" marR="5080">
              <a:lnSpc>
                <a:spcPct val="103299"/>
              </a:lnSpc>
              <a:spcBef>
                <a:spcPts val="430"/>
              </a:spcBef>
            </a:pPr>
            <a:r>
              <a:rPr sz="1200" dirty="0">
                <a:latin typeface="Times New Roman"/>
                <a:cs typeface="Times New Roman"/>
              </a:rPr>
              <a:t>This </a:t>
            </a:r>
            <a:r>
              <a:rPr sz="1200" spc="-5" dirty="0">
                <a:latin typeface="Times New Roman"/>
                <a:cs typeface="Times New Roman"/>
              </a:rPr>
              <a:t>project consists </a:t>
            </a:r>
            <a:r>
              <a:rPr sz="1200" dirty="0">
                <a:latin typeface="Times New Roman"/>
                <a:cs typeface="Times New Roman"/>
              </a:rPr>
              <a:t>of a </a:t>
            </a:r>
            <a:r>
              <a:rPr sz="1200" spc="-5" dirty="0">
                <a:latin typeface="Times New Roman"/>
                <a:cs typeface="Times New Roman"/>
              </a:rPr>
              <a:t>web portal </a:t>
            </a:r>
            <a:r>
              <a:rPr sz="1200" dirty="0">
                <a:latin typeface="Times New Roman"/>
                <a:cs typeface="Times New Roman"/>
              </a:rPr>
              <a:t>in which </a:t>
            </a:r>
            <a:r>
              <a:rPr lang="en-US" sz="1200" dirty="0">
                <a:latin typeface="Times New Roman" panose="02020603050405020304" pitchFamily="18" charset="0"/>
                <a:cs typeface="Times New Roman" panose="02020603050405020304" pitchFamily="18" charset="0"/>
              </a:rPr>
              <a:t>is to revolutionize and simplify the real estate market by providing a robust and user-friendly online platform for buying and selling residential properties. Our goal is to create an ecosystem that seamlessly connects property buyers and sellers, offering them a secure, efficient, and feature-rich marketplace to transact with confidence. By focusing on user management, property listings, property searches, secure transactions, customization, and unwavering security, we aim to empower individuals and real estate professionals alike. Our overarching mission is to facilitate informed and hassle-free property transactions while enhancing the overall user experience.</a:t>
            </a:r>
          </a:p>
          <a:p>
            <a:pPr marL="12700" marR="5080">
              <a:lnSpc>
                <a:spcPct val="103299"/>
              </a:lnSpc>
              <a:spcBef>
                <a:spcPts val="430"/>
              </a:spcBef>
            </a:pPr>
            <a:r>
              <a:rPr lang="en-US" sz="1200" b="1"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 1.3.  </a:t>
            </a:r>
            <a:r>
              <a:rPr sz="1400" b="1" dirty="0">
                <a:latin typeface="Times New Roman"/>
                <a:cs typeface="Times New Roman"/>
              </a:rPr>
              <a:t>PROBLEM</a:t>
            </a:r>
            <a:r>
              <a:rPr sz="1400" b="1" spc="-85" dirty="0">
                <a:latin typeface="Times New Roman"/>
                <a:cs typeface="Times New Roman"/>
              </a:rPr>
              <a:t> </a:t>
            </a:r>
            <a:r>
              <a:rPr sz="1400" b="1" spc="-5" dirty="0">
                <a:latin typeface="Times New Roman"/>
                <a:cs typeface="Times New Roman"/>
              </a:rPr>
              <a:t>IDENTIFICATION</a:t>
            </a:r>
            <a:endParaRPr sz="1400" dirty="0">
              <a:latin typeface="Times New Roman"/>
              <a:cs typeface="Times New Roman"/>
            </a:endParaRPr>
          </a:p>
          <a:p>
            <a:pPr marL="12700">
              <a:lnSpc>
                <a:spcPct val="100000"/>
              </a:lnSpc>
              <a:spcBef>
                <a:spcPts val="455"/>
              </a:spcBef>
            </a:pPr>
            <a:r>
              <a:rPr sz="1200" spc="-5" dirty="0">
                <a:latin typeface="Times New Roman"/>
                <a:cs typeface="Times New Roman"/>
              </a:rPr>
              <a:t>These </a:t>
            </a:r>
            <a:r>
              <a:rPr sz="1200" dirty="0">
                <a:latin typeface="Times New Roman"/>
                <a:cs typeface="Times New Roman"/>
              </a:rPr>
              <a:t>are some of the problems </a:t>
            </a:r>
            <a:r>
              <a:rPr sz="1200" spc="-5" dirty="0">
                <a:latin typeface="Times New Roman"/>
                <a:cs typeface="Times New Roman"/>
              </a:rPr>
              <a:t>faced </a:t>
            </a:r>
            <a:r>
              <a:rPr sz="1200" dirty="0">
                <a:latin typeface="Times New Roman"/>
                <a:cs typeface="Times New Roman"/>
              </a:rPr>
              <a:t>by a person who </a:t>
            </a:r>
            <a:r>
              <a:rPr sz="1200" spc="-5" dirty="0">
                <a:latin typeface="Times New Roman"/>
                <a:cs typeface="Times New Roman"/>
              </a:rPr>
              <a:t>wants </a:t>
            </a:r>
            <a:r>
              <a:rPr sz="1200" dirty="0">
                <a:latin typeface="Times New Roman"/>
                <a:cs typeface="Times New Roman"/>
              </a:rPr>
              <a:t>to </a:t>
            </a:r>
            <a:r>
              <a:rPr sz="1200" spc="-5" dirty="0">
                <a:latin typeface="Times New Roman"/>
                <a:cs typeface="Times New Roman"/>
              </a:rPr>
              <a:t>start </a:t>
            </a:r>
            <a:r>
              <a:rPr sz="1200" dirty="0">
                <a:latin typeface="Times New Roman"/>
                <a:cs typeface="Times New Roman"/>
              </a:rPr>
              <a:t>a</a:t>
            </a:r>
            <a:r>
              <a:rPr sz="1200" spc="-90" dirty="0">
                <a:latin typeface="Times New Roman"/>
                <a:cs typeface="Times New Roman"/>
              </a:rPr>
              <a:t> </a:t>
            </a:r>
            <a:r>
              <a:rPr sz="1200" dirty="0">
                <a:latin typeface="Times New Roman"/>
                <a:cs typeface="Times New Roman"/>
              </a:rPr>
              <a:t>start-up!</a:t>
            </a:r>
          </a:p>
          <a:p>
            <a:pPr marL="469265" indent="-230504">
              <a:lnSpc>
                <a:spcPct val="100000"/>
              </a:lnSpc>
              <a:spcBef>
                <a:spcPts val="1030"/>
              </a:spcBef>
              <a:buFont typeface="DejaVu Sans"/>
              <a:buChar char="❖"/>
              <a:tabLst>
                <a:tab pos="469900" algn="l"/>
              </a:tabLst>
            </a:pPr>
            <a:r>
              <a:rPr sz="1200" spc="-5" dirty="0">
                <a:latin typeface="Times New Roman"/>
                <a:cs typeface="Times New Roman"/>
              </a:rPr>
              <a:t>Financial</a:t>
            </a:r>
            <a:r>
              <a:rPr sz="1200" spc="-30" dirty="0">
                <a:latin typeface="Times New Roman"/>
                <a:cs typeface="Times New Roman"/>
              </a:rPr>
              <a:t> </a:t>
            </a:r>
            <a:r>
              <a:rPr sz="1200" dirty="0">
                <a:latin typeface="Times New Roman"/>
                <a:cs typeface="Times New Roman"/>
              </a:rPr>
              <a:t>Resources</a:t>
            </a:r>
          </a:p>
          <a:p>
            <a:pPr marL="469265" indent="-230504">
              <a:lnSpc>
                <a:spcPct val="100000"/>
              </a:lnSpc>
              <a:spcBef>
                <a:spcPts val="190"/>
              </a:spcBef>
              <a:buFont typeface="DejaVu Sans"/>
              <a:buChar char="❖"/>
              <a:tabLst>
                <a:tab pos="469900" algn="l"/>
              </a:tabLst>
            </a:pPr>
            <a:r>
              <a:rPr sz="1200" spc="-5" dirty="0">
                <a:latin typeface="Times New Roman"/>
                <a:cs typeface="Times New Roman"/>
              </a:rPr>
              <a:t>Revenue</a:t>
            </a:r>
            <a:endParaRPr sz="1200" dirty="0">
              <a:latin typeface="Times New Roman"/>
              <a:cs typeface="Times New Roman"/>
            </a:endParaRPr>
          </a:p>
          <a:p>
            <a:pPr marL="469265" indent="-230504">
              <a:lnSpc>
                <a:spcPct val="100000"/>
              </a:lnSpc>
              <a:spcBef>
                <a:spcPts val="170"/>
              </a:spcBef>
              <a:buFont typeface="DejaVu Sans"/>
              <a:buChar char="❖"/>
              <a:tabLst>
                <a:tab pos="469900" algn="l"/>
              </a:tabLst>
            </a:pPr>
            <a:r>
              <a:rPr sz="1200" spc="-5" dirty="0">
                <a:latin typeface="Times New Roman"/>
                <a:cs typeface="Times New Roman"/>
              </a:rPr>
              <a:t>Team</a:t>
            </a:r>
            <a:endParaRPr sz="1200" dirty="0">
              <a:latin typeface="Times New Roman"/>
              <a:cs typeface="Times New Roman"/>
            </a:endParaRPr>
          </a:p>
          <a:p>
            <a:pPr marL="469265" indent="-230504">
              <a:lnSpc>
                <a:spcPct val="100000"/>
              </a:lnSpc>
              <a:spcBef>
                <a:spcPts val="180"/>
              </a:spcBef>
              <a:buFont typeface="DejaVu Sans"/>
              <a:buChar char="❖"/>
              <a:tabLst>
                <a:tab pos="469900" algn="l"/>
              </a:tabLst>
            </a:pPr>
            <a:r>
              <a:rPr sz="1200" spc="-5" dirty="0">
                <a:latin typeface="Times New Roman"/>
                <a:cs typeface="Times New Roman"/>
              </a:rPr>
              <a:t>Supporting</a:t>
            </a:r>
            <a:r>
              <a:rPr sz="1200" spc="-30" dirty="0">
                <a:latin typeface="Times New Roman"/>
                <a:cs typeface="Times New Roman"/>
              </a:rPr>
              <a:t> </a:t>
            </a:r>
            <a:r>
              <a:rPr sz="1200" spc="-5" dirty="0">
                <a:latin typeface="Times New Roman"/>
                <a:cs typeface="Times New Roman"/>
              </a:rPr>
              <a:t>Infrastructure</a:t>
            </a:r>
            <a:endParaRPr sz="1200" dirty="0">
              <a:latin typeface="Times New Roman"/>
              <a:cs typeface="Times New Roman"/>
            </a:endParaRPr>
          </a:p>
          <a:p>
            <a:pPr marL="469265" indent="-230504">
              <a:lnSpc>
                <a:spcPct val="100000"/>
              </a:lnSpc>
              <a:spcBef>
                <a:spcPts val="180"/>
              </a:spcBef>
              <a:buFont typeface="DejaVu Sans"/>
              <a:buChar char="❖"/>
              <a:tabLst>
                <a:tab pos="469900" algn="l"/>
              </a:tabLst>
            </a:pPr>
            <a:r>
              <a:rPr sz="1200" spc="-5" dirty="0">
                <a:latin typeface="Times New Roman"/>
                <a:cs typeface="Times New Roman"/>
              </a:rPr>
              <a:t>Creating Awareness </a:t>
            </a:r>
            <a:r>
              <a:rPr sz="1200" dirty="0">
                <a:latin typeface="Times New Roman"/>
                <a:cs typeface="Times New Roman"/>
              </a:rPr>
              <a:t>in</a:t>
            </a:r>
            <a:r>
              <a:rPr sz="1200" spc="-25" dirty="0">
                <a:latin typeface="Times New Roman"/>
                <a:cs typeface="Times New Roman"/>
              </a:rPr>
              <a:t> </a:t>
            </a:r>
            <a:r>
              <a:rPr sz="1200" spc="-5" dirty="0">
                <a:latin typeface="Times New Roman"/>
                <a:cs typeface="Times New Roman"/>
              </a:rPr>
              <a:t>Markets</a:t>
            </a:r>
            <a:endParaRPr sz="1200" dirty="0">
              <a:latin typeface="Times New Roman"/>
              <a:cs typeface="Times New Roman"/>
            </a:endParaRPr>
          </a:p>
          <a:p>
            <a:pPr marL="469265" indent="-230504">
              <a:lnSpc>
                <a:spcPct val="100000"/>
              </a:lnSpc>
              <a:spcBef>
                <a:spcPts val="185"/>
              </a:spcBef>
              <a:buFont typeface="DejaVu Sans"/>
              <a:buChar char="❖"/>
              <a:tabLst>
                <a:tab pos="469900" algn="l"/>
              </a:tabLst>
            </a:pPr>
            <a:r>
              <a:rPr sz="1200" spc="-5" dirty="0">
                <a:latin typeface="Times New Roman"/>
                <a:cs typeface="Times New Roman"/>
              </a:rPr>
              <a:t>Exceed</a:t>
            </a:r>
            <a:r>
              <a:rPr sz="1200" spc="-20" dirty="0">
                <a:latin typeface="Times New Roman"/>
                <a:cs typeface="Times New Roman"/>
              </a:rPr>
              <a:t> </a:t>
            </a:r>
            <a:r>
              <a:rPr sz="1200" spc="-5" dirty="0">
                <a:latin typeface="Times New Roman"/>
                <a:cs typeface="Times New Roman"/>
              </a:rPr>
              <a:t>Customer</a:t>
            </a:r>
            <a:endParaRPr sz="1200" dirty="0">
              <a:latin typeface="Times New Roman"/>
              <a:cs typeface="Times New Roman"/>
            </a:endParaRPr>
          </a:p>
          <a:p>
            <a:pPr marL="469265" indent="-230504">
              <a:lnSpc>
                <a:spcPct val="100000"/>
              </a:lnSpc>
              <a:spcBef>
                <a:spcPts val="190"/>
              </a:spcBef>
              <a:buFont typeface="DejaVu Sans"/>
              <a:buChar char="❖"/>
              <a:tabLst>
                <a:tab pos="469900" algn="l"/>
              </a:tabLst>
            </a:pPr>
            <a:r>
              <a:rPr sz="1200" spc="-5" dirty="0">
                <a:latin typeface="Times New Roman"/>
                <a:cs typeface="Times New Roman"/>
              </a:rPr>
              <a:t>Tenacity </a:t>
            </a:r>
            <a:r>
              <a:rPr sz="1200" dirty="0">
                <a:latin typeface="Times New Roman"/>
                <a:cs typeface="Times New Roman"/>
              </a:rPr>
              <a:t>of</a:t>
            </a:r>
            <a:r>
              <a:rPr sz="1200" spc="-10" dirty="0">
                <a:latin typeface="Times New Roman"/>
                <a:cs typeface="Times New Roman"/>
              </a:rPr>
              <a:t> </a:t>
            </a:r>
            <a:r>
              <a:rPr sz="1200" spc="-5" dirty="0">
                <a:latin typeface="Times New Roman"/>
                <a:cs typeface="Times New Roman"/>
              </a:rPr>
              <a:t>Founders</a:t>
            </a:r>
            <a:endParaRPr sz="1200" dirty="0">
              <a:latin typeface="Times New Roman"/>
              <a:cs typeface="Times New Roman"/>
            </a:endParaRPr>
          </a:p>
          <a:p>
            <a:pPr marL="469265" indent="-230504">
              <a:lnSpc>
                <a:spcPct val="100000"/>
              </a:lnSpc>
              <a:spcBef>
                <a:spcPts val="180"/>
              </a:spcBef>
              <a:buFont typeface="DejaVu Sans"/>
              <a:buChar char="❖"/>
              <a:tabLst>
                <a:tab pos="469900" algn="l"/>
              </a:tabLst>
            </a:pPr>
            <a:r>
              <a:rPr sz="1200" spc="-5" dirty="0">
                <a:latin typeface="Times New Roman"/>
                <a:cs typeface="Times New Roman"/>
              </a:rPr>
              <a:t>Regulations</a:t>
            </a:r>
            <a:endParaRPr sz="1200" dirty="0">
              <a:latin typeface="Times New Roman"/>
              <a:cs typeface="Times New Roman"/>
            </a:endParaRPr>
          </a:p>
          <a:p>
            <a:pPr marL="469265" indent="-230504">
              <a:lnSpc>
                <a:spcPct val="100000"/>
              </a:lnSpc>
              <a:spcBef>
                <a:spcPts val="190"/>
              </a:spcBef>
              <a:buFont typeface="DejaVu Sans"/>
              <a:buChar char="❖"/>
              <a:tabLst>
                <a:tab pos="469900" algn="l"/>
              </a:tabLst>
            </a:pPr>
            <a:r>
              <a:rPr sz="1200" spc="-5" dirty="0">
                <a:latin typeface="Times New Roman"/>
                <a:cs typeface="Times New Roman"/>
              </a:rPr>
              <a:t>Growth</a:t>
            </a:r>
            <a:endParaRPr sz="1200" dirty="0">
              <a:latin typeface="Times New Roman"/>
              <a:cs typeface="Times New Roman"/>
            </a:endParaRPr>
          </a:p>
          <a:p>
            <a:pPr marL="469265" indent="-230504">
              <a:lnSpc>
                <a:spcPct val="100000"/>
              </a:lnSpc>
              <a:spcBef>
                <a:spcPts val="180"/>
              </a:spcBef>
              <a:buFont typeface="DejaVu Sans"/>
              <a:buChar char="❖"/>
              <a:tabLst>
                <a:tab pos="469900" algn="l"/>
              </a:tabLst>
            </a:pPr>
            <a:r>
              <a:rPr sz="1200" spc="-5" dirty="0">
                <a:latin typeface="Times New Roman"/>
                <a:cs typeface="Times New Roman"/>
              </a:rPr>
              <a:t>Lack </a:t>
            </a:r>
            <a:r>
              <a:rPr sz="1200" dirty="0">
                <a:latin typeface="Times New Roman"/>
                <a:cs typeface="Times New Roman"/>
              </a:rPr>
              <a:t>of</a:t>
            </a:r>
            <a:r>
              <a:rPr sz="1200" spc="-20" dirty="0">
                <a:latin typeface="Times New Roman"/>
                <a:cs typeface="Times New Roman"/>
              </a:rPr>
              <a:t> </a:t>
            </a:r>
            <a:r>
              <a:rPr sz="1200" spc="-5" dirty="0">
                <a:latin typeface="Times New Roman"/>
                <a:cs typeface="Times New Roman"/>
              </a:rPr>
              <a:t>Mentorship</a:t>
            </a:r>
            <a:endParaRPr sz="1200" dirty="0">
              <a:latin typeface="Times New Roman"/>
              <a:cs typeface="Times New Roman"/>
            </a:endParaRPr>
          </a:p>
          <a:p>
            <a:pPr marL="469265" indent="-230504">
              <a:lnSpc>
                <a:spcPct val="100000"/>
              </a:lnSpc>
              <a:spcBef>
                <a:spcPts val="170"/>
              </a:spcBef>
              <a:buFont typeface="DejaVu Sans"/>
              <a:buChar char="❖"/>
              <a:tabLst>
                <a:tab pos="469900" algn="l"/>
              </a:tabLst>
            </a:pPr>
            <a:r>
              <a:rPr sz="1200" spc="-5" dirty="0">
                <a:latin typeface="Times New Roman"/>
                <a:cs typeface="Times New Roman"/>
              </a:rPr>
              <a:t>Lack </a:t>
            </a:r>
            <a:r>
              <a:rPr sz="1200" dirty="0">
                <a:latin typeface="Times New Roman"/>
                <a:cs typeface="Times New Roman"/>
              </a:rPr>
              <a:t>of a Good </a:t>
            </a:r>
            <a:r>
              <a:rPr sz="1200" spc="-5" dirty="0">
                <a:latin typeface="Times New Roman"/>
                <a:cs typeface="Times New Roman"/>
              </a:rPr>
              <a:t>Branding</a:t>
            </a:r>
            <a:r>
              <a:rPr sz="1200" spc="-25" dirty="0">
                <a:latin typeface="Times New Roman"/>
                <a:cs typeface="Times New Roman"/>
              </a:rPr>
              <a:t> </a:t>
            </a:r>
            <a:r>
              <a:rPr sz="1200" spc="-5" dirty="0">
                <a:latin typeface="Times New Roman"/>
                <a:cs typeface="Times New Roman"/>
              </a:rPr>
              <a:t>Strategy</a:t>
            </a:r>
            <a:endParaRPr lang="en-US" sz="1200" spc="-5" dirty="0">
              <a:latin typeface="Times New Roman"/>
              <a:cs typeface="Times New Roman"/>
            </a:endParaRPr>
          </a:p>
          <a:p>
            <a:pPr marL="469265" indent="-230504">
              <a:lnSpc>
                <a:spcPct val="100000"/>
              </a:lnSpc>
              <a:spcBef>
                <a:spcPts val="180"/>
              </a:spcBef>
              <a:buFont typeface="DejaVu Sans"/>
              <a:buChar char="❖"/>
              <a:tabLst>
                <a:tab pos="469900" algn="l"/>
              </a:tabLst>
            </a:pPr>
            <a:r>
              <a:rPr sz="1200" spc="-5" dirty="0">
                <a:latin typeface="Times New Roman"/>
                <a:cs typeface="Times New Roman"/>
              </a:rPr>
              <a:t>Can </a:t>
            </a:r>
            <a:r>
              <a:rPr sz="1200" dirty="0">
                <a:latin typeface="Times New Roman"/>
                <a:cs typeface="Times New Roman"/>
              </a:rPr>
              <a:t>be </a:t>
            </a:r>
            <a:r>
              <a:rPr sz="1200" spc="-5" dirty="0">
                <a:latin typeface="Times New Roman"/>
                <a:cs typeface="Times New Roman"/>
              </a:rPr>
              <a:t>used </a:t>
            </a:r>
            <a:r>
              <a:rPr sz="1200" dirty="0">
                <a:latin typeface="Times New Roman"/>
                <a:cs typeface="Times New Roman"/>
              </a:rPr>
              <a:t>by </a:t>
            </a:r>
            <a:r>
              <a:rPr sz="1200" spc="-5" dirty="0">
                <a:latin typeface="Times New Roman"/>
                <a:cs typeface="Times New Roman"/>
              </a:rPr>
              <a:t>anyone.</a:t>
            </a:r>
            <a:endParaRPr sz="1200" dirty="0">
              <a:latin typeface="Times New Roman"/>
              <a:cs typeface="Times New Roman"/>
            </a:endParaRPr>
          </a:p>
        </p:txBody>
      </p:sp>
      <p:sp>
        <p:nvSpPr>
          <p:cNvPr id="3" name="object 3"/>
          <p:cNvSpPr/>
          <p:nvPr/>
        </p:nvSpPr>
        <p:spPr>
          <a:xfrm>
            <a:off x="304800" y="304799"/>
            <a:ext cx="6955790" cy="10086340"/>
          </a:xfrm>
          <a:custGeom>
            <a:avLst/>
            <a:gdLst/>
            <a:ahLst/>
            <a:cxnLst/>
            <a:rect l="l" t="t" r="r" b="b"/>
            <a:pathLst>
              <a:path w="6955790" h="10086340">
                <a:moveTo>
                  <a:pt x="6955523" y="0"/>
                </a:moveTo>
                <a:lnTo>
                  <a:pt x="6949440" y="0"/>
                </a:lnTo>
                <a:lnTo>
                  <a:pt x="6949440" y="6096"/>
                </a:lnTo>
                <a:lnTo>
                  <a:pt x="6949440" y="10079736"/>
                </a:lnTo>
                <a:lnTo>
                  <a:pt x="6096" y="10079736"/>
                </a:lnTo>
                <a:lnTo>
                  <a:pt x="6096" y="6096"/>
                </a:lnTo>
                <a:lnTo>
                  <a:pt x="6949440" y="6096"/>
                </a:lnTo>
                <a:lnTo>
                  <a:pt x="6949440" y="0"/>
                </a:lnTo>
                <a:lnTo>
                  <a:pt x="6096" y="0"/>
                </a:lnTo>
                <a:lnTo>
                  <a:pt x="0" y="0"/>
                </a:lnTo>
                <a:lnTo>
                  <a:pt x="0" y="10085845"/>
                </a:lnTo>
                <a:lnTo>
                  <a:pt x="6096" y="10085845"/>
                </a:lnTo>
                <a:lnTo>
                  <a:pt x="6949440" y="10085832"/>
                </a:lnTo>
                <a:lnTo>
                  <a:pt x="6955523" y="10085845"/>
                </a:lnTo>
                <a:lnTo>
                  <a:pt x="6955523" y="0"/>
                </a:lnTo>
                <a:close/>
              </a:path>
            </a:pathLst>
          </a:custGeom>
          <a:solidFill>
            <a:srgbClr val="000000"/>
          </a:solid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6</a:t>
            </a:fld>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76604" y="930275"/>
            <a:ext cx="5757545" cy="8130431"/>
          </a:xfrm>
          <a:prstGeom prst="rect">
            <a:avLst/>
          </a:prstGeom>
        </p:spPr>
        <p:txBody>
          <a:bodyPr vert="horz" wrap="square" lIns="0" tIns="12700" rIns="0" bIns="0" rtlCol="0">
            <a:spAutoFit/>
          </a:bodyPr>
          <a:lstStyle/>
          <a:p>
            <a:pPr marL="518159">
              <a:lnSpc>
                <a:spcPct val="100000"/>
              </a:lnSpc>
            </a:pPr>
            <a:r>
              <a:rPr lang="en-US" sz="1400" b="1" dirty="0">
                <a:latin typeface="Times New Roman"/>
                <a:cs typeface="Times New Roman"/>
              </a:rPr>
              <a:t>1.4.   </a:t>
            </a:r>
            <a:r>
              <a:rPr lang="en-US" sz="1400" b="1" spc="-175" dirty="0">
                <a:latin typeface="Times New Roman"/>
                <a:cs typeface="Times New Roman"/>
              </a:rPr>
              <a:t> </a:t>
            </a:r>
            <a:r>
              <a:rPr lang="en-US" sz="1400" b="1" spc="-5" dirty="0">
                <a:latin typeface="Times New Roman"/>
                <a:cs typeface="Times New Roman"/>
              </a:rPr>
              <a:t>APPLICATIONS</a:t>
            </a:r>
            <a:endParaRPr lang="en-US" sz="1400" dirty="0">
              <a:latin typeface="Times New Roman"/>
              <a:cs typeface="Times New Roman"/>
            </a:endParaRPr>
          </a:p>
          <a:p>
            <a:pPr marL="12700">
              <a:lnSpc>
                <a:spcPct val="100000"/>
              </a:lnSpc>
              <a:spcBef>
                <a:spcPts val="470"/>
              </a:spcBef>
            </a:pPr>
            <a:r>
              <a:rPr lang="en-US" sz="1200" dirty="0">
                <a:latin typeface="Times New Roman"/>
                <a:cs typeface="Times New Roman"/>
              </a:rPr>
              <a:t>This </a:t>
            </a:r>
            <a:r>
              <a:rPr lang="en-US" sz="1200" spc="-5" dirty="0">
                <a:latin typeface="Times New Roman"/>
                <a:cs typeface="Times New Roman"/>
              </a:rPr>
              <a:t>web application can be used by any company </a:t>
            </a:r>
            <a:r>
              <a:rPr lang="en-US" sz="1200" dirty="0">
                <a:latin typeface="Times New Roman"/>
                <a:cs typeface="Times New Roman"/>
              </a:rPr>
              <a:t>to invest in </a:t>
            </a:r>
            <a:r>
              <a:rPr lang="en-US" sz="1200" spc="-5" dirty="0">
                <a:latin typeface="Times New Roman"/>
                <a:cs typeface="Times New Roman"/>
              </a:rPr>
              <a:t>new</a:t>
            </a:r>
            <a:r>
              <a:rPr lang="en-US" sz="1200" spc="40" dirty="0">
                <a:latin typeface="Times New Roman"/>
                <a:cs typeface="Times New Roman"/>
              </a:rPr>
              <a:t> </a:t>
            </a:r>
            <a:r>
              <a:rPr lang="en-US" sz="1200" spc="-5" dirty="0">
                <a:latin typeface="Times New Roman"/>
                <a:cs typeface="Times New Roman"/>
              </a:rPr>
              <a:t>ventures</a:t>
            </a:r>
            <a:endParaRPr lang="en-US" sz="1200" dirty="0">
              <a:latin typeface="Times New Roman"/>
              <a:cs typeface="Times New Roman"/>
            </a:endParaRPr>
          </a:p>
          <a:p>
            <a:pPr marL="469265" indent="-230504">
              <a:lnSpc>
                <a:spcPct val="100000"/>
              </a:lnSpc>
              <a:spcBef>
                <a:spcPts val="1040"/>
              </a:spcBef>
              <a:buFont typeface="DejaVu Sans"/>
              <a:buChar char="❖"/>
              <a:tabLst>
                <a:tab pos="469900" algn="l"/>
              </a:tabLst>
            </a:pPr>
            <a:r>
              <a:rPr lang="en-US" sz="1200" spc="-5" dirty="0">
                <a:latin typeface="Times New Roman"/>
                <a:cs typeface="Times New Roman"/>
              </a:rPr>
              <a:t>Angel Investors </a:t>
            </a:r>
            <a:r>
              <a:rPr lang="en-US" sz="1200" dirty="0">
                <a:latin typeface="Times New Roman"/>
                <a:cs typeface="Times New Roman"/>
              </a:rPr>
              <a:t>can have a look </a:t>
            </a:r>
            <a:r>
              <a:rPr lang="en-US" sz="1200" spc="-5" dirty="0">
                <a:latin typeface="Times New Roman"/>
                <a:cs typeface="Times New Roman"/>
              </a:rPr>
              <a:t>at </a:t>
            </a:r>
            <a:r>
              <a:rPr lang="en-US" sz="1200" dirty="0">
                <a:latin typeface="Times New Roman"/>
                <a:cs typeface="Times New Roman"/>
              </a:rPr>
              <a:t>this</a:t>
            </a:r>
            <a:r>
              <a:rPr lang="en-US" sz="1200" spc="-40" dirty="0">
                <a:latin typeface="Times New Roman"/>
                <a:cs typeface="Times New Roman"/>
              </a:rPr>
              <a:t> </a:t>
            </a:r>
            <a:r>
              <a:rPr lang="en-US" sz="1200" spc="-5" dirty="0">
                <a:latin typeface="Times New Roman"/>
                <a:cs typeface="Times New Roman"/>
              </a:rPr>
              <a:t>website.</a:t>
            </a:r>
          </a:p>
          <a:p>
            <a:pPr marL="469265" indent="-230504">
              <a:lnSpc>
                <a:spcPct val="100000"/>
              </a:lnSpc>
              <a:spcBef>
                <a:spcPts val="1040"/>
              </a:spcBef>
              <a:buFont typeface="DejaVu Sans"/>
              <a:buChar char="❖"/>
              <a:tabLst>
                <a:tab pos="469900" algn="l"/>
              </a:tabLst>
            </a:pPr>
            <a:r>
              <a:rPr lang="en-US" sz="1200" dirty="0">
                <a:latin typeface="Times New Roman" panose="02020603050405020304" pitchFamily="18" charset="0"/>
                <a:cs typeface="Times New Roman" panose="02020603050405020304" pitchFamily="18" charset="0"/>
              </a:rPr>
              <a:t>Local Area Information</a:t>
            </a:r>
          </a:p>
          <a:p>
            <a:pPr marL="469265" indent="-230504">
              <a:lnSpc>
                <a:spcPct val="100000"/>
              </a:lnSpc>
              <a:spcBef>
                <a:spcPts val="170"/>
              </a:spcBef>
              <a:buFont typeface="DejaVu Sans"/>
              <a:buChar char="❖"/>
              <a:tabLst>
                <a:tab pos="469900" algn="l"/>
              </a:tabLst>
            </a:pPr>
            <a:r>
              <a:rPr lang="en-US" sz="1200" spc="-5" dirty="0">
                <a:latin typeface="Times New Roman"/>
                <a:cs typeface="Times New Roman"/>
              </a:rPr>
              <a:t>New ideas can </a:t>
            </a:r>
            <a:r>
              <a:rPr lang="en-US" sz="1200" dirty="0">
                <a:latin typeface="Times New Roman"/>
                <a:cs typeface="Times New Roman"/>
              </a:rPr>
              <a:t>be</a:t>
            </a:r>
            <a:r>
              <a:rPr lang="en-US" sz="1200" spc="-15" dirty="0">
                <a:latin typeface="Times New Roman"/>
                <a:cs typeface="Times New Roman"/>
              </a:rPr>
              <a:t> </a:t>
            </a:r>
            <a:r>
              <a:rPr lang="en-US" sz="1200" dirty="0">
                <a:latin typeface="Times New Roman"/>
                <a:cs typeface="Times New Roman"/>
              </a:rPr>
              <a:t>implemented.</a:t>
            </a:r>
          </a:p>
          <a:p>
            <a:pPr marL="469265" indent="-230504">
              <a:lnSpc>
                <a:spcPct val="100000"/>
              </a:lnSpc>
              <a:spcBef>
                <a:spcPts val="180"/>
              </a:spcBef>
              <a:buFont typeface="DejaVu Sans"/>
              <a:buChar char="❖"/>
              <a:tabLst>
                <a:tab pos="469900" algn="l"/>
              </a:tabLst>
            </a:pPr>
            <a:r>
              <a:rPr lang="en-US" sz="1200" spc="-5" dirty="0">
                <a:latin typeface="Times New Roman"/>
                <a:cs typeface="Times New Roman"/>
              </a:rPr>
              <a:t>There is </a:t>
            </a:r>
            <a:r>
              <a:rPr lang="en-US" sz="1200" dirty="0">
                <a:latin typeface="Times New Roman"/>
                <a:cs typeface="Times New Roman"/>
              </a:rPr>
              <a:t>no domain</a:t>
            </a:r>
            <a:r>
              <a:rPr lang="en-US" sz="1200" spc="-20" dirty="0">
                <a:latin typeface="Times New Roman"/>
                <a:cs typeface="Times New Roman"/>
              </a:rPr>
              <a:t> </a:t>
            </a:r>
            <a:r>
              <a:rPr lang="en-US" sz="1200" spc="-5" dirty="0">
                <a:latin typeface="Times New Roman"/>
                <a:cs typeface="Times New Roman"/>
              </a:rPr>
              <a:t>limitation</a:t>
            </a:r>
            <a:endParaRPr lang="en-US" sz="1200" dirty="0">
              <a:latin typeface="Times New Roman"/>
              <a:cs typeface="Times New Roman"/>
            </a:endParaRPr>
          </a:p>
          <a:p>
            <a:pPr marL="469265" indent="-230504">
              <a:lnSpc>
                <a:spcPct val="100000"/>
              </a:lnSpc>
              <a:spcBef>
                <a:spcPts val="180"/>
              </a:spcBef>
              <a:buFont typeface="DejaVu Sans"/>
              <a:buChar char="❖"/>
              <a:tabLst>
                <a:tab pos="469900" algn="l"/>
              </a:tabLst>
            </a:pPr>
            <a:r>
              <a:rPr lang="en-US" sz="1200" spc="-5" dirty="0">
                <a:latin typeface="Times New Roman"/>
                <a:cs typeface="Times New Roman"/>
              </a:rPr>
              <a:t>Can </a:t>
            </a:r>
            <a:r>
              <a:rPr lang="en-US" sz="1200" dirty="0">
                <a:latin typeface="Times New Roman"/>
                <a:cs typeface="Times New Roman"/>
              </a:rPr>
              <a:t>be </a:t>
            </a:r>
            <a:r>
              <a:rPr lang="en-US" sz="1200" spc="-5" dirty="0">
                <a:latin typeface="Times New Roman"/>
                <a:cs typeface="Times New Roman"/>
              </a:rPr>
              <a:t>used </a:t>
            </a:r>
            <a:r>
              <a:rPr lang="en-US" sz="1200" dirty="0">
                <a:latin typeface="Times New Roman"/>
                <a:cs typeface="Times New Roman"/>
              </a:rPr>
              <a:t>by </a:t>
            </a:r>
            <a:r>
              <a:rPr lang="en-US" sz="1200" spc="-5" dirty="0">
                <a:latin typeface="Times New Roman"/>
                <a:cs typeface="Times New Roman"/>
              </a:rPr>
              <a:t>anyone.</a:t>
            </a:r>
            <a:endParaRPr lang="en-IN" sz="1400" b="1" dirty="0">
              <a:latin typeface="Times New Roman"/>
              <a:cs typeface="Times New Roman"/>
            </a:endParaRPr>
          </a:p>
          <a:p>
            <a:pPr marL="520065">
              <a:lnSpc>
                <a:spcPct val="100000"/>
              </a:lnSpc>
              <a:spcBef>
                <a:spcPts val="100"/>
              </a:spcBef>
            </a:pPr>
            <a:r>
              <a:rPr sz="1400" b="1" dirty="0">
                <a:latin typeface="Times New Roman"/>
                <a:cs typeface="Times New Roman"/>
              </a:rPr>
              <a:t>1.5. </a:t>
            </a:r>
            <a:r>
              <a:rPr sz="1400" b="1" spc="-5" dirty="0">
                <a:latin typeface="Times New Roman"/>
                <a:cs typeface="Times New Roman"/>
              </a:rPr>
              <a:t>LITERATURE</a:t>
            </a:r>
            <a:r>
              <a:rPr sz="1400" b="1" spc="-50" dirty="0">
                <a:latin typeface="Times New Roman"/>
                <a:cs typeface="Times New Roman"/>
              </a:rPr>
              <a:t> </a:t>
            </a:r>
            <a:r>
              <a:rPr sz="1400" b="1" spc="-5" dirty="0">
                <a:latin typeface="Times New Roman"/>
                <a:cs typeface="Times New Roman"/>
              </a:rPr>
              <a:t>SURVEY</a:t>
            </a:r>
            <a:endParaRPr lang="en-US" sz="1400" b="1" spc="-5" dirty="0">
              <a:latin typeface="Times New Roman"/>
              <a:cs typeface="Times New Roman"/>
            </a:endParaRPr>
          </a:p>
          <a:p>
            <a:pPr marL="520065">
              <a:lnSpc>
                <a:spcPct val="100000"/>
              </a:lnSpc>
              <a:spcBef>
                <a:spcPts val="100"/>
              </a:spcBef>
            </a:pPr>
            <a:endParaRPr sz="1600" dirty="0">
              <a:latin typeface="Times New Roman"/>
              <a:cs typeface="Times New Roman"/>
            </a:endParaRPr>
          </a:p>
          <a:p>
            <a:r>
              <a:rPr lang="en-US" sz="1200" b="1" dirty="0">
                <a:latin typeface="Times New Roman" panose="02020603050405020304" pitchFamily="18" charset="0"/>
                <a:cs typeface="Times New Roman" panose="02020603050405020304" pitchFamily="18" charset="0"/>
              </a:rPr>
              <a:t>1. </a:t>
            </a:r>
            <a:r>
              <a:rPr lang="en-US" sz="1200" b="1" dirty="0"/>
              <a:t>Introduction to Web Development</a:t>
            </a:r>
            <a:r>
              <a:rPr lang="en-US" sz="1200" dirty="0"/>
              <a:t>:</a:t>
            </a:r>
          </a:p>
          <a:p>
            <a:pPr lvl="1"/>
            <a:r>
              <a:rPr lang="en-US" sz="1200" dirty="0"/>
              <a:t>Provide an overview of web development and its significance in modern applications.</a:t>
            </a:r>
          </a:p>
          <a:p>
            <a:pPr lvl="1"/>
            <a:r>
              <a:rPr lang="en-US" sz="1200" dirty="0"/>
              <a:t>Include references or links to foundational web development concepts, such as HTML, CSS, and JavaScript.</a:t>
            </a:r>
          </a:p>
          <a:p>
            <a:r>
              <a:rPr lang="en-US" sz="1200" b="1" dirty="0"/>
              <a:t>2.Frontend Development</a:t>
            </a:r>
            <a:r>
              <a:rPr lang="en-US" sz="1200" dirty="0"/>
              <a:t>:</a:t>
            </a:r>
          </a:p>
          <a:p>
            <a:pPr lvl="1"/>
            <a:r>
              <a:rPr lang="en-US" sz="1200" dirty="0"/>
              <a:t>Discuss frontend technologies like HTML,HTML5,CSS,CSS3,javascript,React which may be used in conjunction with Go Home for building the user interface.</a:t>
            </a:r>
          </a:p>
          <a:p>
            <a:pPr lvl="1"/>
            <a:r>
              <a:rPr lang="en-US" sz="1200" dirty="0"/>
              <a:t>Recommend literature or tutorials on frontend development to complement your Go Home project.</a:t>
            </a:r>
          </a:p>
          <a:p>
            <a:r>
              <a:rPr lang="en-US" sz="1200" b="1" dirty="0"/>
              <a:t>3.Authentication and Authorization</a:t>
            </a:r>
            <a:r>
              <a:rPr lang="en-US" sz="1200" dirty="0"/>
              <a:t>:</a:t>
            </a:r>
          </a:p>
          <a:p>
            <a:pPr lvl="1"/>
            <a:r>
              <a:rPr lang="en-US" sz="1200" dirty="0"/>
              <a:t>Reference materials on implementing user authentication and authorization in web applications.</a:t>
            </a:r>
          </a:p>
          <a:p>
            <a:pPr lvl="1"/>
            <a:r>
              <a:rPr lang="en-US" sz="1200" dirty="0"/>
              <a:t>Mention Go-specific libraries or packages for user management and security.</a:t>
            </a:r>
          </a:p>
          <a:p>
            <a:r>
              <a:rPr lang="en-US" sz="1200" b="1" dirty="0"/>
              <a:t>4.Security Best Practices</a:t>
            </a:r>
            <a:r>
              <a:rPr lang="en-US" sz="1200" dirty="0"/>
              <a:t>:</a:t>
            </a:r>
          </a:p>
          <a:p>
            <a:pPr lvl="1"/>
            <a:r>
              <a:rPr lang="en-US" sz="1200" dirty="0"/>
              <a:t>Include references to security guidelines and best practices for web applications, including topics like input validation, encryption, and cross-site scripting (</a:t>
            </a:r>
            <a:r>
              <a:rPr lang="en-US" sz="1200" dirty="0" err="1"/>
              <a:t>javascript</a:t>
            </a:r>
            <a:r>
              <a:rPr lang="en-US" sz="1200" dirty="0"/>
              <a:t>) prevention.</a:t>
            </a:r>
          </a:p>
          <a:p>
            <a:r>
              <a:rPr lang="en-US" sz="1200" b="1" dirty="0"/>
              <a:t>5.Performance Optimization</a:t>
            </a:r>
            <a:r>
              <a:rPr lang="en-US" sz="1200" dirty="0"/>
              <a:t>:</a:t>
            </a:r>
          </a:p>
          <a:p>
            <a:pPr lvl="1"/>
            <a:r>
              <a:rPr lang="en-US" sz="1200" dirty="0"/>
              <a:t>Reference literature on optimizing the performance of Go applications, including profiling, caching, and load balancing techniques.</a:t>
            </a:r>
          </a:p>
          <a:p>
            <a:r>
              <a:rPr lang="en-US" sz="1200" b="1" dirty="0"/>
              <a:t>6.Version Control and Collaboration</a:t>
            </a:r>
            <a:r>
              <a:rPr lang="en-US" sz="1200" dirty="0"/>
              <a:t>:</a:t>
            </a:r>
          </a:p>
          <a:p>
            <a:pPr lvl="1"/>
            <a:r>
              <a:rPr lang="en-US" sz="1200" dirty="0"/>
              <a:t>Recommend literature on using version control systems like Git and collaborating with development teams.</a:t>
            </a:r>
          </a:p>
          <a:p>
            <a:r>
              <a:rPr lang="en-US" sz="1200" b="1" dirty="0"/>
              <a:t>7.Project Management</a:t>
            </a:r>
            <a:r>
              <a:rPr lang="en-US" sz="1200" dirty="0"/>
              <a:t>:</a:t>
            </a:r>
          </a:p>
          <a:p>
            <a:pPr lvl="1"/>
            <a:r>
              <a:rPr lang="en-US" sz="1200" dirty="0"/>
              <a:t>Provide references to project management methodologies, such as Agile or Scrum, to enhance development processes.</a:t>
            </a:r>
          </a:p>
          <a:p>
            <a:r>
              <a:rPr lang="en-US" sz="1200" b="1" dirty="0"/>
              <a:t>8.Community and Support</a:t>
            </a:r>
            <a:r>
              <a:rPr lang="en-US" sz="1200" dirty="0"/>
              <a:t>:</a:t>
            </a:r>
          </a:p>
          <a:p>
            <a:pPr lvl="1"/>
            <a:r>
              <a:rPr lang="en-US" sz="1200" dirty="0"/>
              <a:t>Mention web-related forums, mailing lists, and communities where developers can seek help and share experiences.</a:t>
            </a:r>
          </a:p>
          <a:p>
            <a:r>
              <a:rPr lang="en-US" sz="1200" b="1" dirty="0"/>
              <a:t>9.Case Studies and Real-world Examples</a:t>
            </a:r>
            <a:r>
              <a:rPr lang="en-US" sz="1200" dirty="0"/>
              <a:t>:</a:t>
            </a:r>
          </a:p>
          <a:p>
            <a:pPr lvl="1"/>
            <a:r>
              <a:rPr lang="en-US" sz="1200" dirty="0"/>
              <a:t>Include references to real-world web-based web applications or success stories for inspiration.</a:t>
            </a:r>
          </a:p>
        </p:txBody>
      </p:sp>
      <p:sp>
        <p:nvSpPr>
          <p:cNvPr id="3" name="object 3"/>
          <p:cNvSpPr/>
          <p:nvPr/>
        </p:nvSpPr>
        <p:spPr>
          <a:xfrm>
            <a:off x="304800" y="304799"/>
            <a:ext cx="6955790" cy="10086340"/>
          </a:xfrm>
          <a:custGeom>
            <a:avLst/>
            <a:gdLst/>
            <a:ahLst/>
            <a:cxnLst/>
            <a:rect l="l" t="t" r="r" b="b"/>
            <a:pathLst>
              <a:path w="6955790" h="10086340">
                <a:moveTo>
                  <a:pt x="6955523" y="0"/>
                </a:moveTo>
                <a:lnTo>
                  <a:pt x="6949440" y="0"/>
                </a:lnTo>
                <a:lnTo>
                  <a:pt x="6949440" y="6096"/>
                </a:lnTo>
                <a:lnTo>
                  <a:pt x="6949440" y="10079736"/>
                </a:lnTo>
                <a:lnTo>
                  <a:pt x="6096" y="10079736"/>
                </a:lnTo>
                <a:lnTo>
                  <a:pt x="6096" y="6096"/>
                </a:lnTo>
                <a:lnTo>
                  <a:pt x="6949440" y="6096"/>
                </a:lnTo>
                <a:lnTo>
                  <a:pt x="6949440" y="0"/>
                </a:lnTo>
                <a:lnTo>
                  <a:pt x="6096" y="0"/>
                </a:lnTo>
                <a:lnTo>
                  <a:pt x="0" y="0"/>
                </a:lnTo>
                <a:lnTo>
                  <a:pt x="0" y="10085845"/>
                </a:lnTo>
                <a:lnTo>
                  <a:pt x="6096" y="10085845"/>
                </a:lnTo>
                <a:lnTo>
                  <a:pt x="6949440" y="10085832"/>
                </a:lnTo>
                <a:lnTo>
                  <a:pt x="6955523" y="10085845"/>
                </a:lnTo>
                <a:lnTo>
                  <a:pt x="6955523" y="0"/>
                </a:lnTo>
                <a:close/>
              </a:path>
            </a:pathLst>
          </a:custGeom>
          <a:solidFill>
            <a:srgbClr val="000000"/>
          </a:solid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7</a:t>
            </a:fld>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29080" y="879093"/>
            <a:ext cx="5443855" cy="2074927"/>
          </a:xfrm>
          <a:prstGeom prst="rect">
            <a:avLst/>
          </a:prstGeom>
        </p:spPr>
        <p:txBody>
          <a:bodyPr vert="horz" wrap="square" lIns="0" tIns="35560" rIns="0" bIns="0" rtlCol="0">
            <a:spAutoFit/>
          </a:bodyPr>
          <a:lstStyle/>
          <a:p>
            <a:pPr>
              <a:lnSpc>
                <a:spcPct val="100000"/>
              </a:lnSpc>
              <a:spcBef>
                <a:spcPts val="20"/>
              </a:spcBef>
            </a:pPr>
            <a:endParaRPr sz="2000" dirty="0">
              <a:latin typeface="Carlito"/>
              <a:cs typeface="Carlito"/>
            </a:endParaRPr>
          </a:p>
          <a:p>
            <a:pPr marL="238125" indent="-226060">
              <a:lnSpc>
                <a:spcPct val="100000"/>
              </a:lnSpc>
              <a:buFont typeface="Times New Roman"/>
              <a:buAutoNum type="arabicPeriod" startAt="2"/>
              <a:tabLst>
                <a:tab pos="238760" algn="l"/>
              </a:tabLst>
            </a:pPr>
            <a:r>
              <a:rPr sz="1400" b="1" dirty="0">
                <a:latin typeface="Times New Roman"/>
                <a:cs typeface="Times New Roman"/>
              </a:rPr>
              <a:t>SYSTEM</a:t>
            </a:r>
            <a:r>
              <a:rPr sz="1400" b="1" spc="-70" dirty="0">
                <a:latin typeface="Times New Roman"/>
                <a:cs typeface="Times New Roman"/>
              </a:rPr>
              <a:t> </a:t>
            </a:r>
            <a:r>
              <a:rPr sz="1400" b="1" spc="-5" dirty="0">
                <a:latin typeface="Times New Roman"/>
                <a:cs typeface="Times New Roman"/>
              </a:rPr>
              <a:t>ANALYSIS</a:t>
            </a:r>
            <a:endParaRPr sz="1400" dirty="0">
              <a:latin typeface="Times New Roman"/>
              <a:cs typeface="Times New Roman"/>
            </a:endParaRPr>
          </a:p>
          <a:p>
            <a:pPr>
              <a:lnSpc>
                <a:spcPct val="100000"/>
              </a:lnSpc>
              <a:spcBef>
                <a:spcPts val="30"/>
              </a:spcBef>
              <a:buFont typeface="Times New Roman"/>
              <a:buAutoNum type="arabicPeriod" startAt="2"/>
            </a:pPr>
            <a:endParaRPr sz="1600" dirty="0">
              <a:latin typeface="Times New Roman"/>
              <a:cs typeface="Times New Roman"/>
            </a:endParaRPr>
          </a:p>
          <a:p>
            <a:pPr marL="582295" lvl="1" indent="-291465">
              <a:lnSpc>
                <a:spcPct val="100000"/>
              </a:lnSpc>
              <a:spcBef>
                <a:spcPts val="5"/>
              </a:spcBef>
              <a:buFont typeface="Times New Roman"/>
              <a:buAutoNum type="arabicPeriod"/>
              <a:tabLst>
                <a:tab pos="582930" algn="l"/>
              </a:tabLst>
            </a:pPr>
            <a:r>
              <a:rPr sz="1400" b="1" spc="-5" dirty="0">
                <a:latin typeface="Times New Roman"/>
                <a:cs typeface="Times New Roman"/>
              </a:rPr>
              <a:t>EXISTING</a:t>
            </a:r>
            <a:r>
              <a:rPr sz="1400" b="1" spc="-40" dirty="0">
                <a:latin typeface="Times New Roman"/>
                <a:cs typeface="Times New Roman"/>
              </a:rPr>
              <a:t> </a:t>
            </a:r>
            <a:r>
              <a:rPr sz="1400" b="1" spc="-5" dirty="0">
                <a:latin typeface="Times New Roman"/>
                <a:cs typeface="Times New Roman"/>
              </a:rPr>
              <a:t>SYSTEM</a:t>
            </a:r>
            <a:endParaRPr sz="1400" dirty="0">
              <a:latin typeface="Times New Roman"/>
              <a:cs typeface="Times New Roman"/>
            </a:endParaRPr>
          </a:p>
          <a:p>
            <a:pPr marL="242570" indent="-230504">
              <a:lnSpc>
                <a:spcPct val="100000"/>
              </a:lnSpc>
              <a:spcBef>
                <a:spcPts val="630"/>
              </a:spcBef>
              <a:buFont typeface="DejaVu Sans"/>
              <a:buChar char="❖"/>
              <a:tabLst>
                <a:tab pos="243204" algn="l"/>
              </a:tabLst>
            </a:pPr>
            <a:r>
              <a:rPr sz="1200" spc="-5" dirty="0">
                <a:latin typeface="Times New Roman"/>
                <a:cs typeface="Times New Roman"/>
              </a:rPr>
              <a:t>Nearly Most </a:t>
            </a:r>
            <a:r>
              <a:rPr sz="1200" dirty="0">
                <a:latin typeface="Times New Roman"/>
                <a:cs typeface="Times New Roman"/>
              </a:rPr>
              <a:t>of the Reputed </a:t>
            </a:r>
            <a:r>
              <a:rPr sz="1200" spc="-5" dirty="0">
                <a:latin typeface="Times New Roman"/>
                <a:cs typeface="Times New Roman"/>
              </a:rPr>
              <a:t>Institutes are </a:t>
            </a:r>
            <a:r>
              <a:rPr sz="1200" dirty="0">
                <a:latin typeface="Times New Roman"/>
                <a:cs typeface="Times New Roman"/>
              </a:rPr>
              <a:t>supporting their </a:t>
            </a:r>
            <a:r>
              <a:rPr sz="1200" spc="-5" dirty="0">
                <a:latin typeface="Times New Roman"/>
                <a:cs typeface="Times New Roman"/>
              </a:rPr>
              <a:t>Student's Start-up</a:t>
            </a:r>
            <a:r>
              <a:rPr sz="1200" spc="-80" dirty="0">
                <a:latin typeface="Times New Roman"/>
                <a:cs typeface="Times New Roman"/>
              </a:rPr>
              <a:t> </a:t>
            </a:r>
            <a:r>
              <a:rPr sz="1200" spc="-5" dirty="0">
                <a:latin typeface="Times New Roman"/>
                <a:cs typeface="Times New Roman"/>
              </a:rPr>
              <a:t>Ideas.</a:t>
            </a:r>
            <a:endParaRPr sz="1200" dirty="0">
              <a:latin typeface="Times New Roman"/>
              <a:cs typeface="Times New Roman"/>
            </a:endParaRPr>
          </a:p>
          <a:p>
            <a:pPr marL="242570" marR="267335" indent="-228600">
              <a:lnSpc>
                <a:spcPts val="1420"/>
              </a:lnSpc>
              <a:spcBef>
                <a:spcPts val="254"/>
              </a:spcBef>
              <a:buFont typeface="DejaVu Sans"/>
              <a:buChar char="❖"/>
              <a:tabLst>
                <a:tab pos="243204" algn="l"/>
              </a:tabLst>
            </a:pPr>
            <a:r>
              <a:rPr sz="1200" spc="-5" dirty="0">
                <a:latin typeface="Times New Roman"/>
                <a:cs typeface="Times New Roman"/>
              </a:rPr>
              <a:t>They </a:t>
            </a:r>
            <a:r>
              <a:rPr sz="1200" dirty="0">
                <a:latin typeface="Times New Roman"/>
                <a:cs typeface="Times New Roman"/>
              </a:rPr>
              <a:t>are </a:t>
            </a:r>
            <a:r>
              <a:rPr sz="1200" spc="-5" dirty="0">
                <a:latin typeface="Times New Roman"/>
                <a:cs typeface="Times New Roman"/>
              </a:rPr>
              <a:t>encouraging </a:t>
            </a:r>
            <a:r>
              <a:rPr sz="1200" dirty="0">
                <a:latin typeface="Times New Roman"/>
                <a:cs typeface="Times New Roman"/>
              </a:rPr>
              <a:t>students to make their start-up </a:t>
            </a:r>
            <a:r>
              <a:rPr sz="1200" spc="-5" dirty="0">
                <a:latin typeface="Times New Roman"/>
                <a:cs typeface="Times New Roman"/>
              </a:rPr>
              <a:t>recognized </a:t>
            </a:r>
            <a:r>
              <a:rPr sz="1200" dirty="0">
                <a:latin typeface="Times New Roman"/>
                <a:cs typeface="Times New Roman"/>
              </a:rPr>
              <a:t>by the </a:t>
            </a:r>
            <a:r>
              <a:rPr sz="1200" spc="-5" dirty="0">
                <a:latin typeface="Times New Roman"/>
                <a:cs typeface="Times New Roman"/>
              </a:rPr>
              <a:t>"Start-up  India" Program. </a:t>
            </a:r>
            <a:r>
              <a:rPr sz="1200" dirty="0">
                <a:latin typeface="Times New Roman"/>
                <a:cs typeface="Times New Roman"/>
              </a:rPr>
              <a:t>The funding for these </a:t>
            </a:r>
            <a:r>
              <a:rPr sz="1200" spc="-5" dirty="0">
                <a:latin typeface="Times New Roman"/>
                <a:cs typeface="Times New Roman"/>
              </a:rPr>
              <a:t>startups is </a:t>
            </a:r>
            <a:r>
              <a:rPr sz="1200" dirty="0">
                <a:latin typeface="Times New Roman"/>
                <a:cs typeface="Times New Roman"/>
              </a:rPr>
              <a:t>given by their</a:t>
            </a:r>
            <a:r>
              <a:rPr sz="1200" spc="-5" dirty="0">
                <a:latin typeface="Times New Roman"/>
                <a:cs typeface="Times New Roman"/>
              </a:rPr>
              <a:t> Universities.</a:t>
            </a:r>
            <a:endParaRPr sz="1200" dirty="0">
              <a:latin typeface="Times New Roman"/>
              <a:cs typeface="Times New Roman"/>
            </a:endParaRPr>
          </a:p>
          <a:p>
            <a:pPr marL="242570" marR="5080" indent="-230504">
              <a:lnSpc>
                <a:spcPct val="100000"/>
              </a:lnSpc>
              <a:spcBef>
                <a:spcPts val="195"/>
              </a:spcBef>
              <a:buFont typeface="DejaVu Sans"/>
              <a:buChar char="❖"/>
              <a:tabLst>
                <a:tab pos="243204" algn="l"/>
              </a:tabLst>
            </a:pPr>
            <a:r>
              <a:rPr sz="1200" dirty="0">
                <a:latin typeface="Times New Roman"/>
                <a:cs typeface="Times New Roman"/>
              </a:rPr>
              <a:t>The </a:t>
            </a:r>
            <a:r>
              <a:rPr sz="1200" spc="-5" dirty="0">
                <a:latin typeface="Times New Roman"/>
                <a:cs typeface="Times New Roman"/>
              </a:rPr>
              <a:t>selection </a:t>
            </a:r>
            <a:r>
              <a:rPr sz="1200" dirty="0">
                <a:latin typeface="Times New Roman"/>
                <a:cs typeface="Times New Roman"/>
              </a:rPr>
              <a:t>of </a:t>
            </a:r>
            <a:r>
              <a:rPr sz="1200" spc="-5" dirty="0">
                <a:latin typeface="Times New Roman"/>
                <a:cs typeface="Times New Roman"/>
              </a:rPr>
              <a:t>items </a:t>
            </a:r>
            <a:r>
              <a:rPr sz="1200" dirty="0">
                <a:latin typeface="Times New Roman"/>
                <a:cs typeface="Times New Roman"/>
              </a:rPr>
              <a:t>would be </a:t>
            </a:r>
            <a:r>
              <a:rPr sz="1200" spc="-5" dirty="0">
                <a:latin typeface="Times New Roman"/>
                <a:cs typeface="Times New Roman"/>
              </a:rPr>
              <a:t>based </a:t>
            </a:r>
            <a:r>
              <a:rPr sz="1200" dirty="0">
                <a:latin typeface="Times New Roman"/>
                <a:cs typeface="Times New Roman"/>
              </a:rPr>
              <a:t>on the </a:t>
            </a:r>
            <a:r>
              <a:rPr sz="1200" spc="-5" dirty="0">
                <a:latin typeface="Times New Roman"/>
                <a:cs typeface="Times New Roman"/>
              </a:rPr>
              <a:t>entrepreneurs’ expertise and </a:t>
            </a:r>
            <a:r>
              <a:rPr sz="1200" dirty="0">
                <a:latin typeface="Times New Roman"/>
                <a:cs typeface="Times New Roman"/>
              </a:rPr>
              <a:t>the </a:t>
            </a:r>
            <a:r>
              <a:rPr sz="1200" spc="-5" dirty="0">
                <a:latin typeface="Times New Roman"/>
                <a:cs typeface="Times New Roman"/>
              </a:rPr>
              <a:t>area </a:t>
            </a:r>
            <a:r>
              <a:rPr sz="1200" dirty="0">
                <a:latin typeface="Times New Roman"/>
                <a:cs typeface="Times New Roman"/>
              </a:rPr>
              <a:t>of  </a:t>
            </a:r>
            <a:r>
              <a:rPr sz="1200" spc="-5" dirty="0">
                <a:latin typeface="Times New Roman"/>
                <a:cs typeface="Times New Roman"/>
              </a:rPr>
              <a:t>operation.</a:t>
            </a:r>
            <a:endParaRPr sz="1200" dirty="0">
              <a:latin typeface="Times New Roman"/>
              <a:cs typeface="Times New Roman"/>
            </a:endParaRPr>
          </a:p>
        </p:txBody>
      </p:sp>
      <p:graphicFrame>
        <p:nvGraphicFramePr>
          <p:cNvPr id="3" name="object 3"/>
          <p:cNvGraphicFramePr>
            <a:graphicFrameLocks noGrp="1"/>
          </p:cNvGraphicFramePr>
          <p:nvPr/>
        </p:nvGraphicFramePr>
        <p:xfrm>
          <a:off x="919276" y="3731386"/>
          <a:ext cx="5032375" cy="2677920"/>
        </p:xfrm>
        <a:graphic>
          <a:graphicData uri="http://schemas.openxmlformats.org/drawingml/2006/table">
            <a:tbl>
              <a:tblPr firstRow="1" bandRow="1">
                <a:tableStyleId>{2D5ABB26-0587-4C30-8999-92F81FD0307C}</a:tableStyleId>
              </a:tblPr>
              <a:tblGrid>
                <a:gridCol w="2515235">
                  <a:extLst>
                    <a:ext uri="{9D8B030D-6E8A-4147-A177-3AD203B41FA5}">
                      <a16:colId xmlns:a16="http://schemas.microsoft.com/office/drawing/2014/main" val="20000"/>
                    </a:ext>
                  </a:extLst>
                </a:gridCol>
                <a:gridCol w="2517140">
                  <a:extLst>
                    <a:ext uri="{9D8B030D-6E8A-4147-A177-3AD203B41FA5}">
                      <a16:colId xmlns:a16="http://schemas.microsoft.com/office/drawing/2014/main" val="20001"/>
                    </a:ext>
                  </a:extLst>
                </a:gridCol>
              </a:tblGrid>
              <a:tr h="679703">
                <a:tc>
                  <a:txBody>
                    <a:bodyPr/>
                    <a:lstStyle/>
                    <a:p>
                      <a:pPr>
                        <a:lnSpc>
                          <a:spcPct val="100000"/>
                        </a:lnSpc>
                        <a:spcBef>
                          <a:spcPts val="40"/>
                        </a:spcBef>
                      </a:pPr>
                      <a:endParaRPr sz="1450">
                        <a:latin typeface="Times New Roman"/>
                        <a:cs typeface="Times New Roman"/>
                      </a:endParaRPr>
                    </a:p>
                    <a:p>
                      <a:pPr marL="63500">
                        <a:lnSpc>
                          <a:spcPct val="100000"/>
                        </a:lnSpc>
                      </a:pPr>
                      <a:r>
                        <a:rPr sz="1400" b="1" spc="-5" dirty="0">
                          <a:latin typeface="Carlito"/>
                          <a:cs typeface="Carlito"/>
                        </a:rPr>
                        <a:t>Online food</a:t>
                      </a:r>
                      <a:r>
                        <a:rPr sz="1400" b="1" spc="-30" dirty="0">
                          <a:latin typeface="Carlito"/>
                          <a:cs typeface="Carlito"/>
                        </a:rPr>
                        <a:t> </a:t>
                      </a:r>
                      <a:r>
                        <a:rPr sz="1400" b="1" spc="-5" dirty="0">
                          <a:latin typeface="Carlito"/>
                          <a:cs typeface="Carlito"/>
                        </a:rPr>
                        <a:t>delivery</a:t>
                      </a:r>
                      <a:endParaRPr sz="1400">
                        <a:latin typeface="Carlito"/>
                        <a:cs typeface="Carlito"/>
                      </a:endParaRPr>
                    </a:p>
                  </a:txBody>
                  <a:tcPr marL="0" marR="0" marT="5080" marB="0">
                    <a:lnR w="12700">
                      <a:solidFill>
                        <a:srgbClr val="F4AE83"/>
                      </a:solidFill>
                      <a:prstDash val="solid"/>
                    </a:lnR>
                    <a:lnT w="12700">
                      <a:solidFill>
                        <a:srgbClr val="F4AE83"/>
                      </a:solidFill>
                      <a:prstDash val="solid"/>
                    </a:lnT>
                    <a:lnB w="12700">
                      <a:solidFill>
                        <a:srgbClr val="F4AE83"/>
                      </a:solidFill>
                      <a:prstDash val="solid"/>
                    </a:lnB>
                    <a:solidFill>
                      <a:srgbClr val="F9E2D3"/>
                    </a:solidFill>
                  </a:tcPr>
                </a:tc>
                <a:tc>
                  <a:txBody>
                    <a:bodyPr/>
                    <a:lstStyle/>
                    <a:p>
                      <a:pPr>
                        <a:lnSpc>
                          <a:spcPct val="100000"/>
                        </a:lnSpc>
                        <a:spcBef>
                          <a:spcPts val="40"/>
                        </a:spcBef>
                      </a:pPr>
                      <a:endParaRPr sz="1450" dirty="0">
                        <a:latin typeface="Times New Roman"/>
                        <a:cs typeface="Times New Roman"/>
                      </a:endParaRPr>
                    </a:p>
                    <a:p>
                      <a:pPr marL="63500">
                        <a:lnSpc>
                          <a:spcPct val="100000"/>
                        </a:lnSpc>
                      </a:pPr>
                      <a:r>
                        <a:rPr sz="1400" b="1" dirty="0">
                          <a:latin typeface="Carlito"/>
                          <a:cs typeface="Carlito"/>
                        </a:rPr>
                        <a:t>FRESHMENU,</a:t>
                      </a:r>
                      <a:r>
                        <a:rPr sz="1400" b="1" spc="-35" dirty="0">
                          <a:latin typeface="Carlito"/>
                          <a:cs typeface="Carlito"/>
                        </a:rPr>
                        <a:t> </a:t>
                      </a:r>
                      <a:r>
                        <a:rPr sz="1400" b="1" spc="-5" dirty="0">
                          <a:latin typeface="Carlito"/>
                          <a:cs typeface="Carlito"/>
                        </a:rPr>
                        <a:t>SWIGGY</a:t>
                      </a:r>
                      <a:endParaRPr sz="1400" dirty="0">
                        <a:latin typeface="Carlito"/>
                        <a:cs typeface="Carlito"/>
                      </a:endParaRPr>
                    </a:p>
                  </a:txBody>
                  <a:tcPr marL="0" marR="0" marT="5080" marB="0">
                    <a:lnL w="12700">
                      <a:solidFill>
                        <a:srgbClr val="F4AE83"/>
                      </a:solidFill>
                      <a:prstDash val="solid"/>
                    </a:lnL>
                    <a:lnT w="12700">
                      <a:solidFill>
                        <a:srgbClr val="F4AE83"/>
                      </a:solidFill>
                      <a:prstDash val="solid"/>
                    </a:lnT>
                    <a:lnB w="12700">
                      <a:solidFill>
                        <a:srgbClr val="F4AE83"/>
                      </a:solidFill>
                      <a:prstDash val="solid"/>
                    </a:lnB>
                    <a:solidFill>
                      <a:srgbClr val="F9E2D3"/>
                    </a:solidFill>
                  </a:tcPr>
                </a:tc>
                <a:extLst>
                  <a:ext uri="{0D108BD9-81ED-4DB2-BD59-A6C34878D82A}">
                    <a16:rowId xmlns:a16="http://schemas.microsoft.com/office/drawing/2014/main" val="10000"/>
                  </a:ext>
                </a:extLst>
              </a:tr>
              <a:tr h="666241">
                <a:tc>
                  <a:txBody>
                    <a:bodyPr/>
                    <a:lstStyle/>
                    <a:p>
                      <a:pPr>
                        <a:lnSpc>
                          <a:spcPct val="100000"/>
                        </a:lnSpc>
                        <a:spcBef>
                          <a:spcPts val="35"/>
                        </a:spcBef>
                      </a:pPr>
                      <a:endParaRPr sz="1350">
                        <a:latin typeface="Times New Roman"/>
                        <a:cs typeface="Times New Roman"/>
                      </a:endParaRPr>
                    </a:p>
                    <a:p>
                      <a:pPr marL="63500">
                        <a:lnSpc>
                          <a:spcPct val="100000"/>
                        </a:lnSpc>
                      </a:pPr>
                      <a:r>
                        <a:rPr sz="1400" b="1" spc="-5" dirty="0">
                          <a:latin typeface="Carlito"/>
                          <a:cs typeface="Carlito"/>
                        </a:rPr>
                        <a:t>Online fish, meat</a:t>
                      </a:r>
                      <a:r>
                        <a:rPr sz="1400" b="1" spc="-40" dirty="0">
                          <a:latin typeface="Carlito"/>
                          <a:cs typeface="Carlito"/>
                        </a:rPr>
                        <a:t> </a:t>
                      </a:r>
                      <a:r>
                        <a:rPr sz="1400" b="1" spc="-5" dirty="0">
                          <a:latin typeface="Carlito"/>
                          <a:cs typeface="Carlito"/>
                        </a:rPr>
                        <a:t>delivery</a:t>
                      </a:r>
                      <a:endParaRPr sz="1400">
                        <a:latin typeface="Carlito"/>
                        <a:cs typeface="Carlito"/>
                      </a:endParaRPr>
                    </a:p>
                  </a:txBody>
                  <a:tcPr marL="0" marR="0" marT="4445" marB="0">
                    <a:lnR w="12700">
                      <a:solidFill>
                        <a:srgbClr val="F4AE83"/>
                      </a:solidFill>
                      <a:prstDash val="solid"/>
                    </a:lnR>
                    <a:lnT w="12700">
                      <a:solidFill>
                        <a:srgbClr val="F4AE83"/>
                      </a:solidFill>
                      <a:prstDash val="solid"/>
                    </a:lnT>
                    <a:lnB w="12700">
                      <a:solidFill>
                        <a:srgbClr val="F4AE83"/>
                      </a:solidFill>
                      <a:prstDash val="solid"/>
                    </a:lnB>
                    <a:solidFill>
                      <a:srgbClr val="F9E2D3"/>
                    </a:solidFill>
                  </a:tcPr>
                </a:tc>
                <a:tc>
                  <a:txBody>
                    <a:bodyPr/>
                    <a:lstStyle/>
                    <a:p>
                      <a:pPr>
                        <a:lnSpc>
                          <a:spcPct val="100000"/>
                        </a:lnSpc>
                        <a:spcBef>
                          <a:spcPts val="35"/>
                        </a:spcBef>
                      </a:pPr>
                      <a:endParaRPr sz="1350">
                        <a:latin typeface="Times New Roman"/>
                        <a:cs typeface="Times New Roman"/>
                      </a:endParaRPr>
                    </a:p>
                    <a:p>
                      <a:pPr marL="63500">
                        <a:lnSpc>
                          <a:spcPct val="100000"/>
                        </a:lnSpc>
                      </a:pPr>
                      <a:r>
                        <a:rPr sz="1400" b="1" dirty="0">
                          <a:latin typeface="Carlito"/>
                          <a:cs typeface="Carlito"/>
                        </a:rPr>
                        <a:t>FRESHTOHOME</a:t>
                      </a:r>
                      <a:endParaRPr sz="1400">
                        <a:latin typeface="Carlito"/>
                        <a:cs typeface="Carlito"/>
                      </a:endParaRPr>
                    </a:p>
                  </a:txBody>
                  <a:tcPr marL="0" marR="0" marT="4445" marB="0">
                    <a:lnL w="12700">
                      <a:solidFill>
                        <a:srgbClr val="F4AE83"/>
                      </a:solidFill>
                      <a:prstDash val="solid"/>
                    </a:lnL>
                    <a:lnT w="12700">
                      <a:solidFill>
                        <a:srgbClr val="F4AE83"/>
                      </a:solidFill>
                      <a:prstDash val="solid"/>
                    </a:lnT>
                    <a:lnB w="12700">
                      <a:solidFill>
                        <a:srgbClr val="F4AE83"/>
                      </a:solidFill>
                      <a:prstDash val="solid"/>
                    </a:lnB>
                  </a:tcPr>
                </a:tc>
                <a:extLst>
                  <a:ext uri="{0D108BD9-81ED-4DB2-BD59-A6C34878D82A}">
                    <a16:rowId xmlns:a16="http://schemas.microsoft.com/office/drawing/2014/main" val="10001"/>
                  </a:ext>
                </a:extLst>
              </a:tr>
              <a:tr h="665988">
                <a:tc>
                  <a:txBody>
                    <a:bodyPr/>
                    <a:lstStyle/>
                    <a:p>
                      <a:pPr>
                        <a:lnSpc>
                          <a:spcPct val="100000"/>
                        </a:lnSpc>
                        <a:spcBef>
                          <a:spcPts val="35"/>
                        </a:spcBef>
                      </a:pPr>
                      <a:endParaRPr sz="1350">
                        <a:latin typeface="Times New Roman"/>
                        <a:cs typeface="Times New Roman"/>
                      </a:endParaRPr>
                    </a:p>
                    <a:p>
                      <a:pPr marL="63500">
                        <a:lnSpc>
                          <a:spcPct val="100000"/>
                        </a:lnSpc>
                      </a:pPr>
                      <a:r>
                        <a:rPr sz="1400" b="1" spc="-5" dirty="0">
                          <a:latin typeface="Carlito"/>
                          <a:cs typeface="Carlito"/>
                        </a:rPr>
                        <a:t>Big data analytics for</a:t>
                      </a:r>
                      <a:r>
                        <a:rPr sz="1400" b="1" spc="-55" dirty="0">
                          <a:latin typeface="Carlito"/>
                          <a:cs typeface="Carlito"/>
                        </a:rPr>
                        <a:t> </a:t>
                      </a:r>
                      <a:r>
                        <a:rPr sz="1400" b="1" dirty="0">
                          <a:latin typeface="Carlito"/>
                          <a:cs typeface="Carlito"/>
                        </a:rPr>
                        <a:t>trade</a:t>
                      </a:r>
                      <a:endParaRPr sz="1400">
                        <a:latin typeface="Carlito"/>
                        <a:cs typeface="Carlito"/>
                      </a:endParaRPr>
                    </a:p>
                  </a:txBody>
                  <a:tcPr marL="0" marR="0" marT="4445" marB="0">
                    <a:lnR w="12700">
                      <a:solidFill>
                        <a:srgbClr val="F4AE83"/>
                      </a:solidFill>
                      <a:prstDash val="solid"/>
                    </a:lnR>
                    <a:lnT w="12700">
                      <a:solidFill>
                        <a:srgbClr val="F4AE83"/>
                      </a:solidFill>
                      <a:prstDash val="solid"/>
                    </a:lnT>
                    <a:lnB w="12700">
                      <a:solidFill>
                        <a:srgbClr val="F4AE83"/>
                      </a:solidFill>
                      <a:prstDash val="solid"/>
                    </a:lnB>
                    <a:solidFill>
                      <a:srgbClr val="F9E2D3"/>
                    </a:solidFill>
                  </a:tcPr>
                </a:tc>
                <a:tc>
                  <a:txBody>
                    <a:bodyPr/>
                    <a:lstStyle/>
                    <a:p>
                      <a:pPr>
                        <a:lnSpc>
                          <a:spcPct val="100000"/>
                        </a:lnSpc>
                        <a:spcBef>
                          <a:spcPts val="35"/>
                        </a:spcBef>
                      </a:pPr>
                      <a:endParaRPr sz="1350">
                        <a:latin typeface="Times New Roman"/>
                        <a:cs typeface="Times New Roman"/>
                      </a:endParaRPr>
                    </a:p>
                    <a:p>
                      <a:pPr marL="63500">
                        <a:lnSpc>
                          <a:spcPct val="100000"/>
                        </a:lnSpc>
                      </a:pPr>
                      <a:r>
                        <a:rPr sz="1400" b="1" spc="-5" dirty="0">
                          <a:latin typeface="Carlito"/>
                          <a:cs typeface="Carlito"/>
                        </a:rPr>
                        <a:t>PEELWORKS</a:t>
                      </a:r>
                      <a:endParaRPr sz="1400">
                        <a:latin typeface="Carlito"/>
                        <a:cs typeface="Carlito"/>
                      </a:endParaRPr>
                    </a:p>
                  </a:txBody>
                  <a:tcPr marL="0" marR="0" marT="4445" marB="0">
                    <a:lnL w="12700">
                      <a:solidFill>
                        <a:srgbClr val="F4AE83"/>
                      </a:solidFill>
                      <a:prstDash val="solid"/>
                    </a:lnL>
                    <a:lnT w="12700">
                      <a:solidFill>
                        <a:srgbClr val="F4AE83"/>
                      </a:solidFill>
                      <a:prstDash val="solid"/>
                    </a:lnT>
                    <a:lnB w="12700">
                      <a:solidFill>
                        <a:srgbClr val="F4AE83"/>
                      </a:solidFill>
                      <a:prstDash val="solid"/>
                    </a:lnB>
                    <a:solidFill>
                      <a:srgbClr val="F9E2D3"/>
                    </a:solidFill>
                  </a:tcPr>
                </a:tc>
                <a:extLst>
                  <a:ext uri="{0D108BD9-81ED-4DB2-BD59-A6C34878D82A}">
                    <a16:rowId xmlns:a16="http://schemas.microsoft.com/office/drawing/2014/main" val="10002"/>
                  </a:ext>
                </a:extLst>
              </a:tr>
              <a:tr h="665988">
                <a:tc>
                  <a:txBody>
                    <a:bodyPr/>
                    <a:lstStyle/>
                    <a:p>
                      <a:pPr>
                        <a:lnSpc>
                          <a:spcPct val="100000"/>
                        </a:lnSpc>
                        <a:spcBef>
                          <a:spcPts val="35"/>
                        </a:spcBef>
                      </a:pPr>
                      <a:endParaRPr sz="1350">
                        <a:latin typeface="Times New Roman"/>
                        <a:cs typeface="Times New Roman"/>
                      </a:endParaRPr>
                    </a:p>
                    <a:p>
                      <a:pPr marL="63500">
                        <a:lnSpc>
                          <a:spcPct val="100000"/>
                        </a:lnSpc>
                      </a:pPr>
                      <a:r>
                        <a:rPr sz="1400" b="1" spc="-5" dirty="0">
                          <a:latin typeface="Carlito"/>
                          <a:cs typeface="Carlito"/>
                        </a:rPr>
                        <a:t>Online</a:t>
                      </a:r>
                      <a:r>
                        <a:rPr sz="1400" b="1" spc="-20" dirty="0">
                          <a:latin typeface="Carlito"/>
                          <a:cs typeface="Carlito"/>
                        </a:rPr>
                        <a:t> </a:t>
                      </a:r>
                      <a:r>
                        <a:rPr sz="1400" b="1" spc="-5" dirty="0">
                          <a:latin typeface="Carlito"/>
                          <a:cs typeface="Carlito"/>
                        </a:rPr>
                        <a:t>pharmacy</a:t>
                      </a:r>
                      <a:endParaRPr sz="1400">
                        <a:latin typeface="Carlito"/>
                        <a:cs typeface="Carlito"/>
                      </a:endParaRPr>
                    </a:p>
                  </a:txBody>
                  <a:tcPr marL="0" marR="0" marT="4445" marB="0">
                    <a:lnR w="12700">
                      <a:solidFill>
                        <a:srgbClr val="F4AE83"/>
                      </a:solidFill>
                      <a:prstDash val="solid"/>
                    </a:lnR>
                    <a:lnT w="12700">
                      <a:solidFill>
                        <a:srgbClr val="F4AE83"/>
                      </a:solidFill>
                      <a:prstDash val="solid"/>
                    </a:lnT>
                    <a:lnB w="12700">
                      <a:solidFill>
                        <a:srgbClr val="F4AE83"/>
                      </a:solidFill>
                      <a:prstDash val="solid"/>
                    </a:lnB>
                    <a:solidFill>
                      <a:srgbClr val="F9E2D3"/>
                    </a:solidFill>
                  </a:tcPr>
                </a:tc>
                <a:tc>
                  <a:txBody>
                    <a:bodyPr/>
                    <a:lstStyle/>
                    <a:p>
                      <a:pPr>
                        <a:lnSpc>
                          <a:spcPct val="100000"/>
                        </a:lnSpc>
                        <a:spcBef>
                          <a:spcPts val="35"/>
                        </a:spcBef>
                      </a:pPr>
                      <a:endParaRPr sz="1350" dirty="0">
                        <a:latin typeface="Times New Roman"/>
                        <a:cs typeface="Times New Roman"/>
                      </a:endParaRPr>
                    </a:p>
                    <a:p>
                      <a:pPr marL="63500">
                        <a:lnSpc>
                          <a:spcPct val="100000"/>
                        </a:lnSpc>
                      </a:pPr>
                      <a:r>
                        <a:rPr sz="1400" b="1" dirty="0">
                          <a:latin typeface="Carlito"/>
                          <a:cs typeface="Carlito"/>
                        </a:rPr>
                        <a:t>MYRA</a:t>
                      </a:r>
                      <a:endParaRPr sz="1400" dirty="0">
                        <a:latin typeface="Carlito"/>
                        <a:cs typeface="Carlito"/>
                      </a:endParaRPr>
                    </a:p>
                  </a:txBody>
                  <a:tcPr marL="0" marR="0" marT="4445" marB="0">
                    <a:lnL w="12700">
                      <a:solidFill>
                        <a:srgbClr val="F4AE83"/>
                      </a:solidFill>
                      <a:prstDash val="solid"/>
                    </a:lnL>
                    <a:lnT w="12700">
                      <a:solidFill>
                        <a:srgbClr val="F4AE83"/>
                      </a:solidFill>
                      <a:prstDash val="solid"/>
                    </a:lnT>
                    <a:lnB w="12700">
                      <a:solidFill>
                        <a:srgbClr val="F4AE83"/>
                      </a:solidFill>
                      <a:prstDash val="solid"/>
                    </a:lnB>
                  </a:tcPr>
                </a:tc>
                <a:extLst>
                  <a:ext uri="{0D108BD9-81ED-4DB2-BD59-A6C34878D82A}">
                    <a16:rowId xmlns:a16="http://schemas.microsoft.com/office/drawing/2014/main" val="10003"/>
                  </a:ext>
                </a:extLst>
              </a:tr>
            </a:tbl>
          </a:graphicData>
        </a:graphic>
      </p:graphicFrame>
      <p:sp>
        <p:nvSpPr>
          <p:cNvPr id="4" name="object 4"/>
          <p:cNvSpPr txBox="1"/>
          <p:nvPr/>
        </p:nvSpPr>
        <p:spPr>
          <a:xfrm>
            <a:off x="988872" y="6809993"/>
            <a:ext cx="5570855" cy="1480534"/>
          </a:xfrm>
          <a:prstGeom prst="rect">
            <a:avLst/>
          </a:prstGeom>
        </p:spPr>
        <p:txBody>
          <a:bodyPr vert="horz" wrap="square" lIns="0" tIns="13335" rIns="0" bIns="0" rtlCol="0">
            <a:spAutoFit/>
          </a:bodyPr>
          <a:lstStyle/>
          <a:p>
            <a:pPr marL="722630" lvl="1" indent="-292100">
              <a:lnSpc>
                <a:spcPct val="100000"/>
              </a:lnSpc>
              <a:spcBef>
                <a:spcPts val="105"/>
              </a:spcBef>
              <a:buFont typeface="Times New Roman"/>
              <a:buAutoNum type="arabicPeriod" startAt="2"/>
              <a:tabLst>
                <a:tab pos="723265" algn="l"/>
              </a:tabLst>
            </a:pPr>
            <a:r>
              <a:rPr sz="1400" b="1" spc="-5" dirty="0">
                <a:latin typeface="Times New Roman"/>
                <a:cs typeface="Times New Roman"/>
              </a:rPr>
              <a:t>PROPOSED</a:t>
            </a:r>
            <a:r>
              <a:rPr sz="1400" b="1" spc="-35" dirty="0">
                <a:latin typeface="Times New Roman"/>
                <a:cs typeface="Times New Roman"/>
              </a:rPr>
              <a:t> </a:t>
            </a:r>
            <a:r>
              <a:rPr sz="1400" b="1" dirty="0">
                <a:latin typeface="Times New Roman"/>
                <a:cs typeface="Times New Roman"/>
              </a:rPr>
              <a:t>SYSTEM</a:t>
            </a:r>
            <a:endParaRPr sz="1400" dirty="0">
              <a:latin typeface="Times New Roman"/>
              <a:cs typeface="Times New Roman"/>
            </a:endParaRPr>
          </a:p>
          <a:p>
            <a:pPr lvl="1">
              <a:lnSpc>
                <a:spcPct val="100000"/>
              </a:lnSpc>
              <a:spcBef>
                <a:spcPts val="10"/>
              </a:spcBef>
              <a:buFont typeface="Times New Roman"/>
              <a:buAutoNum type="arabicPeriod" startAt="2"/>
            </a:pPr>
            <a:endParaRPr sz="1250" dirty="0">
              <a:latin typeface="Times New Roman"/>
              <a:cs typeface="Times New Roman"/>
            </a:endParaRPr>
          </a:p>
          <a:p>
            <a:pPr marL="1167765" lvl="2" indent="-470534">
              <a:lnSpc>
                <a:spcPct val="100000"/>
              </a:lnSpc>
              <a:buFont typeface="Times New Roman"/>
              <a:buAutoNum type="arabicPeriod"/>
              <a:tabLst>
                <a:tab pos="1168400" algn="l"/>
              </a:tabLst>
            </a:pPr>
            <a:r>
              <a:rPr sz="1400" b="1" dirty="0">
                <a:latin typeface="Times New Roman"/>
                <a:cs typeface="Times New Roman"/>
              </a:rPr>
              <a:t>On Client</a:t>
            </a:r>
            <a:r>
              <a:rPr sz="1400" b="1" spc="-60" dirty="0">
                <a:latin typeface="Times New Roman"/>
                <a:cs typeface="Times New Roman"/>
              </a:rPr>
              <a:t> </a:t>
            </a:r>
            <a:r>
              <a:rPr sz="1400" b="1" spc="-5" dirty="0">
                <a:latin typeface="Times New Roman"/>
                <a:cs typeface="Times New Roman"/>
              </a:rPr>
              <a:t>Side</a:t>
            </a:r>
            <a:endParaRPr sz="1400" dirty="0">
              <a:latin typeface="Times New Roman"/>
              <a:cs typeface="Times New Roman"/>
            </a:endParaRPr>
          </a:p>
          <a:p>
            <a:pPr marL="382905" indent="-319405">
              <a:lnSpc>
                <a:spcPct val="100000"/>
              </a:lnSpc>
              <a:spcBef>
                <a:spcPts val="465"/>
              </a:spcBef>
              <a:buAutoNum type="romanUcPeriod"/>
              <a:tabLst>
                <a:tab pos="382905" algn="l"/>
                <a:tab pos="383540" algn="l"/>
              </a:tabLst>
            </a:pPr>
            <a:r>
              <a:rPr sz="1200" spc="-5" dirty="0">
                <a:latin typeface="Times New Roman"/>
                <a:cs typeface="Times New Roman"/>
              </a:rPr>
              <a:t>Client gets registered </a:t>
            </a:r>
            <a:r>
              <a:rPr sz="1200" dirty="0">
                <a:latin typeface="Times New Roman"/>
                <a:cs typeface="Times New Roman"/>
              </a:rPr>
              <a:t>by submitting the </a:t>
            </a:r>
            <a:r>
              <a:rPr sz="1200" spc="-5" dirty="0">
                <a:latin typeface="Times New Roman"/>
                <a:cs typeface="Times New Roman"/>
              </a:rPr>
              <a:t>specified</a:t>
            </a:r>
            <a:r>
              <a:rPr sz="1200" spc="-35" dirty="0">
                <a:latin typeface="Times New Roman"/>
                <a:cs typeface="Times New Roman"/>
              </a:rPr>
              <a:t> </a:t>
            </a:r>
            <a:r>
              <a:rPr lang="en-US" sz="1200" spc="-5" dirty="0">
                <a:latin typeface="Times New Roman"/>
                <a:cs typeface="Times New Roman"/>
              </a:rPr>
              <a:t>Home </a:t>
            </a:r>
            <a:r>
              <a:rPr lang="en-US" sz="1200" spc="-5" dirty="0" err="1">
                <a:latin typeface="Times New Roman"/>
                <a:cs typeface="Times New Roman"/>
              </a:rPr>
              <a:t>pictutes</a:t>
            </a:r>
            <a:r>
              <a:rPr sz="1200" spc="-5" dirty="0">
                <a:latin typeface="Times New Roman"/>
                <a:cs typeface="Times New Roman"/>
              </a:rPr>
              <a:t>.</a:t>
            </a:r>
            <a:endParaRPr sz="1200" dirty="0">
              <a:latin typeface="Times New Roman"/>
              <a:cs typeface="Times New Roman"/>
            </a:endParaRPr>
          </a:p>
          <a:p>
            <a:pPr marL="382905" indent="-370840">
              <a:lnSpc>
                <a:spcPct val="100000"/>
              </a:lnSpc>
              <a:spcBef>
                <a:spcPts val="60"/>
              </a:spcBef>
              <a:buAutoNum type="romanUcPeriod"/>
              <a:tabLst>
                <a:tab pos="382905" algn="l"/>
                <a:tab pos="383540" algn="l"/>
              </a:tabLst>
            </a:pPr>
            <a:r>
              <a:rPr sz="1200" spc="-5" dirty="0">
                <a:latin typeface="Times New Roman"/>
                <a:cs typeface="Times New Roman"/>
              </a:rPr>
              <a:t>Once </a:t>
            </a:r>
            <a:r>
              <a:rPr sz="1200" dirty="0">
                <a:latin typeface="Times New Roman"/>
                <a:cs typeface="Times New Roman"/>
              </a:rPr>
              <a:t>the </a:t>
            </a:r>
            <a:r>
              <a:rPr sz="1200" spc="-5" dirty="0">
                <a:latin typeface="Times New Roman"/>
                <a:cs typeface="Times New Roman"/>
              </a:rPr>
              <a:t>registration </a:t>
            </a:r>
            <a:r>
              <a:rPr sz="1200" dirty="0">
                <a:latin typeface="Times New Roman"/>
                <a:cs typeface="Times New Roman"/>
              </a:rPr>
              <a:t>part </a:t>
            </a:r>
            <a:r>
              <a:rPr sz="1200" spc="-5" dirty="0">
                <a:latin typeface="Times New Roman"/>
                <a:cs typeface="Times New Roman"/>
              </a:rPr>
              <a:t>is verified </a:t>
            </a:r>
            <a:r>
              <a:rPr sz="1200" dirty="0">
                <a:latin typeface="Times New Roman"/>
                <a:cs typeface="Times New Roman"/>
              </a:rPr>
              <a:t>then the </a:t>
            </a:r>
            <a:r>
              <a:rPr sz="1200" spc="-5" dirty="0">
                <a:latin typeface="Times New Roman"/>
                <a:cs typeface="Times New Roman"/>
              </a:rPr>
              <a:t>client can send </a:t>
            </a:r>
            <a:r>
              <a:rPr sz="1200" dirty="0">
                <a:latin typeface="Times New Roman"/>
                <a:cs typeface="Times New Roman"/>
              </a:rPr>
              <a:t>a </a:t>
            </a:r>
            <a:r>
              <a:rPr sz="1200" spc="-5" dirty="0">
                <a:latin typeface="Times New Roman"/>
                <a:cs typeface="Times New Roman"/>
              </a:rPr>
              <a:t>request </a:t>
            </a:r>
            <a:r>
              <a:rPr sz="1200" dirty="0">
                <a:latin typeface="Times New Roman"/>
                <a:cs typeface="Times New Roman"/>
              </a:rPr>
              <a:t>to the sponsor.</a:t>
            </a:r>
          </a:p>
          <a:p>
            <a:pPr marL="382905" marR="38100" lvl="1" indent="-228600">
              <a:lnSpc>
                <a:spcPts val="1420"/>
              </a:lnSpc>
              <a:spcBef>
                <a:spcPts val="295"/>
              </a:spcBef>
              <a:buFont typeface="DejaVu Sans"/>
              <a:buChar char="❖"/>
              <a:tabLst>
                <a:tab pos="383540" algn="l"/>
              </a:tabLst>
            </a:pPr>
            <a:r>
              <a:rPr sz="1200" dirty="0">
                <a:latin typeface="Times New Roman"/>
                <a:cs typeface="Times New Roman"/>
              </a:rPr>
              <a:t>The </a:t>
            </a:r>
            <a:r>
              <a:rPr sz="1200" spc="-5" dirty="0">
                <a:latin typeface="Times New Roman"/>
                <a:cs typeface="Times New Roman"/>
              </a:rPr>
              <a:t>client can also </a:t>
            </a:r>
            <a:r>
              <a:rPr sz="1200" dirty="0">
                <a:latin typeface="Times New Roman"/>
                <a:cs typeface="Times New Roman"/>
              </a:rPr>
              <a:t>post </a:t>
            </a:r>
            <a:r>
              <a:rPr sz="1200" spc="-5" dirty="0">
                <a:latin typeface="Times New Roman"/>
                <a:cs typeface="Times New Roman"/>
              </a:rPr>
              <a:t>the Abstract </a:t>
            </a:r>
            <a:r>
              <a:rPr sz="1200" dirty="0">
                <a:latin typeface="Times New Roman"/>
                <a:cs typeface="Times New Roman"/>
              </a:rPr>
              <a:t>to the </a:t>
            </a:r>
            <a:r>
              <a:rPr sz="1200" spc="-5" dirty="0">
                <a:latin typeface="Times New Roman"/>
                <a:cs typeface="Times New Roman"/>
              </a:rPr>
              <a:t>open Stack </a:t>
            </a:r>
            <a:r>
              <a:rPr sz="1200" dirty="0">
                <a:latin typeface="Times New Roman"/>
                <a:cs typeface="Times New Roman"/>
              </a:rPr>
              <a:t>of </a:t>
            </a:r>
            <a:r>
              <a:rPr sz="1200" spc="-5" dirty="0">
                <a:latin typeface="Times New Roman"/>
                <a:cs typeface="Times New Roman"/>
              </a:rPr>
              <a:t>Abstract which </a:t>
            </a:r>
            <a:r>
              <a:rPr sz="1200" dirty="0">
                <a:latin typeface="Times New Roman"/>
                <a:cs typeface="Times New Roman"/>
              </a:rPr>
              <a:t>will </a:t>
            </a:r>
            <a:r>
              <a:rPr sz="1200" spc="-5" dirty="0">
                <a:latin typeface="Times New Roman"/>
                <a:cs typeface="Times New Roman"/>
              </a:rPr>
              <a:t>appear  </a:t>
            </a:r>
            <a:r>
              <a:rPr sz="1200" dirty="0">
                <a:latin typeface="Times New Roman"/>
                <a:cs typeface="Times New Roman"/>
              </a:rPr>
              <a:t>to</a:t>
            </a:r>
            <a:r>
              <a:rPr sz="1200" spc="-5" dirty="0">
                <a:latin typeface="Times New Roman"/>
                <a:cs typeface="Times New Roman"/>
              </a:rPr>
              <a:t> everyone.</a:t>
            </a:r>
            <a:endParaRPr sz="1200" dirty="0">
              <a:latin typeface="Times New Roman"/>
              <a:cs typeface="Times New Roman"/>
            </a:endParaRPr>
          </a:p>
        </p:txBody>
      </p:sp>
      <p:sp>
        <p:nvSpPr>
          <p:cNvPr id="5" name="object 5"/>
          <p:cNvSpPr txBox="1"/>
          <p:nvPr/>
        </p:nvSpPr>
        <p:spPr>
          <a:xfrm>
            <a:off x="954708" y="8520730"/>
            <a:ext cx="4464050" cy="546735"/>
          </a:xfrm>
          <a:prstGeom prst="rect">
            <a:avLst/>
          </a:prstGeom>
        </p:spPr>
        <p:txBody>
          <a:bodyPr vert="horz" wrap="square" lIns="0" tIns="80010" rIns="0" bIns="0" rtlCol="0">
            <a:spAutoFit/>
          </a:bodyPr>
          <a:lstStyle/>
          <a:p>
            <a:pPr marL="646430">
              <a:lnSpc>
                <a:spcPct val="100000"/>
              </a:lnSpc>
              <a:spcBef>
                <a:spcPts val="630"/>
              </a:spcBef>
            </a:pPr>
            <a:r>
              <a:rPr sz="1400" b="1" spc="-15" dirty="0">
                <a:latin typeface="Times New Roman"/>
                <a:cs typeface="Times New Roman"/>
              </a:rPr>
              <a:t>2.2.2. </a:t>
            </a:r>
            <a:r>
              <a:rPr sz="1400" b="1" dirty="0">
                <a:latin typeface="Times New Roman"/>
                <a:cs typeface="Times New Roman"/>
              </a:rPr>
              <a:t>On the </a:t>
            </a:r>
            <a:r>
              <a:rPr sz="1400" b="1" spc="-5" dirty="0">
                <a:latin typeface="Times New Roman"/>
                <a:cs typeface="Times New Roman"/>
              </a:rPr>
              <a:t>sponsor</a:t>
            </a:r>
            <a:r>
              <a:rPr sz="1400" b="1" spc="-120" dirty="0">
                <a:latin typeface="Times New Roman"/>
                <a:cs typeface="Times New Roman"/>
              </a:rPr>
              <a:t> </a:t>
            </a:r>
            <a:r>
              <a:rPr sz="1400" b="1" spc="-5" dirty="0">
                <a:latin typeface="Times New Roman"/>
                <a:cs typeface="Times New Roman"/>
              </a:rPr>
              <a:t>side</a:t>
            </a:r>
            <a:endParaRPr sz="1400" dirty="0">
              <a:latin typeface="Times New Roman"/>
              <a:cs typeface="Times New Roman"/>
            </a:endParaRPr>
          </a:p>
          <a:p>
            <a:pPr marL="12700">
              <a:lnSpc>
                <a:spcPct val="100000"/>
              </a:lnSpc>
              <a:spcBef>
                <a:spcPts val="450"/>
              </a:spcBef>
              <a:tabLst>
                <a:tab pos="330835" algn="l"/>
              </a:tabLst>
            </a:pPr>
            <a:r>
              <a:rPr sz="1200" spc="-15" dirty="0">
                <a:latin typeface="Times New Roman"/>
                <a:cs typeface="Times New Roman"/>
              </a:rPr>
              <a:t>I.	</a:t>
            </a:r>
            <a:r>
              <a:rPr sz="1200" dirty="0">
                <a:latin typeface="Times New Roman"/>
                <a:cs typeface="Times New Roman"/>
              </a:rPr>
              <a:t>The sponsor </a:t>
            </a:r>
            <a:r>
              <a:rPr sz="1200" spc="-5" dirty="0">
                <a:latin typeface="Times New Roman"/>
                <a:cs typeface="Times New Roman"/>
              </a:rPr>
              <a:t>gets registered </a:t>
            </a:r>
            <a:r>
              <a:rPr sz="1200" dirty="0">
                <a:latin typeface="Times New Roman"/>
                <a:cs typeface="Times New Roman"/>
              </a:rPr>
              <a:t>by submitting the </a:t>
            </a:r>
            <a:r>
              <a:rPr sz="1200" spc="-5" dirty="0">
                <a:latin typeface="Times New Roman"/>
                <a:cs typeface="Times New Roman"/>
              </a:rPr>
              <a:t>specified</a:t>
            </a:r>
            <a:r>
              <a:rPr sz="1200" spc="-95" dirty="0">
                <a:latin typeface="Times New Roman"/>
                <a:cs typeface="Times New Roman"/>
              </a:rPr>
              <a:t> </a:t>
            </a:r>
            <a:r>
              <a:rPr sz="1200" spc="-5" dirty="0">
                <a:latin typeface="Times New Roman"/>
                <a:cs typeface="Times New Roman"/>
              </a:rPr>
              <a:t>Documents.</a:t>
            </a:r>
            <a:endParaRPr sz="1200" dirty="0">
              <a:latin typeface="Times New Roman"/>
              <a:cs typeface="Times New Roman"/>
            </a:endParaRPr>
          </a:p>
        </p:txBody>
      </p:sp>
      <p:sp>
        <p:nvSpPr>
          <p:cNvPr id="6" name="object 6"/>
          <p:cNvSpPr/>
          <p:nvPr/>
        </p:nvSpPr>
        <p:spPr>
          <a:xfrm>
            <a:off x="304800" y="304799"/>
            <a:ext cx="6955790" cy="10086340"/>
          </a:xfrm>
          <a:custGeom>
            <a:avLst/>
            <a:gdLst/>
            <a:ahLst/>
            <a:cxnLst/>
            <a:rect l="l" t="t" r="r" b="b"/>
            <a:pathLst>
              <a:path w="6955790" h="10086340">
                <a:moveTo>
                  <a:pt x="6955523" y="0"/>
                </a:moveTo>
                <a:lnTo>
                  <a:pt x="6949440" y="0"/>
                </a:lnTo>
                <a:lnTo>
                  <a:pt x="6949440" y="6096"/>
                </a:lnTo>
                <a:lnTo>
                  <a:pt x="6949440" y="10079736"/>
                </a:lnTo>
                <a:lnTo>
                  <a:pt x="6096" y="10079736"/>
                </a:lnTo>
                <a:lnTo>
                  <a:pt x="6096" y="6096"/>
                </a:lnTo>
                <a:lnTo>
                  <a:pt x="6949440" y="6096"/>
                </a:lnTo>
                <a:lnTo>
                  <a:pt x="6949440" y="0"/>
                </a:lnTo>
                <a:lnTo>
                  <a:pt x="6096" y="0"/>
                </a:lnTo>
                <a:lnTo>
                  <a:pt x="0" y="0"/>
                </a:lnTo>
                <a:lnTo>
                  <a:pt x="0" y="10085845"/>
                </a:lnTo>
                <a:lnTo>
                  <a:pt x="6096" y="10085845"/>
                </a:lnTo>
                <a:lnTo>
                  <a:pt x="6949440" y="10085832"/>
                </a:lnTo>
                <a:lnTo>
                  <a:pt x="6955523" y="10085845"/>
                </a:lnTo>
                <a:lnTo>
                  <a:pt x="6955523" y="0"/>
                </a:lnTo>
                <a:close/>
              </a:path>
            </a:pathLst>
          </a:custGeom>
          <a:solidFill>
            <a:srgbClr val="000000"/>
          </a:solid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8</a:t>
            </a:fld>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02004" y="880617"/>
            <a:ext cx="5713730" cy="7524368"/>
          </a:xfrm>
          <a:prstGeom prst="rect">
            <a:avLst/>
          </a:prstGeom>
        </p:spPr>
        <p:txBody>
          <a:bodyPr vert="horz" wrap="square" lIns="0" tIns="7620" rIns="0" bIns="0" rtlCol="0">
            <a:spAutoFit/>
          </a:bodyPr>
          <a:lstStyle/>
          <a:p>
            <a:pPr marL="469265" marR="69850" indent="-368935">
              <a:lnSpc>
                <a:spcPct val="102499"/>
              </a:lnSpc>
              <a:spcBef>
                <a:spcPts val="60"/>
              </a:spcBef>
              <a:buAutoNum type="romanUcPeriod" startAt="2"/>
              <a:tabLst>
                <a:tab pos="469265" algn="l"/>
                <a:tab pos="469900" algn="l"/>
              </a:tabLst>
            </a:pPr>
            <a:r>
              <a:rPr sz="1200" spc="-5" dirty="0">
                <a:latin typeface="Times New Roman"/>
                <a:cs typeface="Times New Roman"/>
              </a:rPr>
              <a:t>Once </a:t>
            </a:r>
            <a:r>
              <a:rPr sz="1200" dirty="0">
                <a:latin typeface="Times New Roman"/>
                <a:cs typeface="Times New Roman"/>
              </a:rPr>
              <a:t>the </a:t>
            </a:r>
            <a:r>
              <a:rPr sz="1200" spc="-5" dirty="0">
                <a:latin typeface="Times New Roman"/>
                <a:cs typeface="Times New Roman"/>
              </a:rPr>
              <a:t>registration part is verified </a:t>
            </a:r>
            <a:r>
              <a:rPr sz="1200" dirty="0">
                <a:latin typeface="Times New Roman"/>
                <a:cs typeface="Times New Roman"/>
              </a:rPr>
              <a:t>then the Sponsor </a:t>
            </a:r>
            <a:r>
              <a:rPr sz="1200" spc="-5" dirty="0">
                <a:latin typeface="Times New Roman"/>
                <a:cs typeface="Times New Roman"/>
              </a:rPr>
              <a:t>can start selecting </a:t>
            </a:r>
            <a:r>
              <a:rPr sz="1200" dirty="0">
                <a:latin typeface="Times New Roman"/>
                <a:cs typeface="Times New Roman"/>
              </a:rPr>
              <a:t>the </a:t>
            </a:r>
            <a:r>
              <a:rPr sz="1200" spc="-5" dirty="0">
                <a:latin typeface="Times New Roman"/>
                <a:cs typeface="Times New Roman"/>
              </a:rPr>
              <a:t>satisfied  Themes </a:t>
            </a:r>
            <a:r>
              <a:rPr sz="1200" dirty="0">
                <a:latin typeface="Times New Roman"/>
                <a:cs typeface="Times New Roman"/>
              </a:rPr>
              <a:t>of</a:t>
            </a:r>
            <a:r>
              <a:rPr sz="1200" spc="-10" dirty="0">
                <a:latin typeface="Times New Roman"/>
                <a:cs typeface="Times New Roman"/>
              </a:rPr>
              <a:t> </a:t>
            </a:r>
            <a:r>
              <a:rPr sz="1200" spc="-5" dirty="0">
                <a:latin typeface="Times New Roman"/>
                <a:cs typeface="Times New Roman"/>
              </a:rPr>
              <a:t>Startups.</a:t>
            </a:r>
            <a:endParaRPr sz="1200" dirty="0">
              <a:latin typeface="Times New Roman"/>
              <a:cs typeface="Times New Roman"/>
            </a:endParaRPr>
          </a:p>
          <a:p>
            <a:pPr marL="469265" indent="-421005">
              <a:lnSpc>
                <a:spcPct val="100000"/>
              </a:lnSpc>
              <a:spcBef>
                <a:spcPts val="40"/>
              </a:spcBef>
              <a:buAutoNum type="romanUcPeriod" startAt="2"/>
              <a:tabLst>
                <a:tab pos="469265" algn="l"/>
                <a:tab pos="469900" algn="l"/>
              </a:tabLst>
            </a:pPr>
            <a:r>
              <a:rPr sz="1200" spc="-5" dirty="0">
                <a:latin typeface="Times New Roman"/>
                <a:cs typeface="Times New Roman"/>
              </a:rPr>
              <a:t>If </a:t>
            </a:r>
            <a:r>
              <a:rPr sz="1200" dirty="0">
                <a:latin typeface="Times New Roman"/>
                <a:cs typeface="Times New Roman"/>
              </a:rPr>
              <a:t>the </a:t>
            </a:r>
            <a:r>
              <a:rPr sz="1200" spc="-5" dirty="0">
                <a:latin typeface="Times New Roman"/>
                <a:cs typeface="Times New Roman"/>
              </a:rPr>
              <a:t>Sponsor is Interested </a:t>
            </a:r>
            <a:r>
              <a:rPr sz="1200" dirty="0">
                <a:latin typeface="Times New Roman"/>
                <a:cs typeface="Times New Roman"/>
              </a:rPr>
              <a:t>in a </a:t>
            </a:r>
            <a:r>
              <a:rPr sz="1200" spc="-5" dirty="0">
                <a:latin typeface="Times New Roman"/>
                <a:cs typeface="Times New Roman"/>
              </a:rPr>
              <a:t>Start-Up Idea, </a:t>
            </a:r>
            <a:r>
              <a:rPr sz="1200" dirty="0">
                <a:latin typeface="Times New Roman"/>
                <a:cs typeface="Times New Roman"/>
              </a:rPr>
              <a:t>then the </a:t>
            </a:r>
            <a:r>
              <a:rPr sz="1200" spc="-5" dirty="0">
                <a:latin typeface="Times New Roman"/>
                <a:cs typeface="Times New Roman"/>
              </a:rPr>
              <a:t>sponsor </a:t>
            </a:r>
            <a:r>
              <a:rPr sz="1200" dirty="0">
                <a:latin typeface="Times New Roman"/>
                <a:cs typeface="Times New Roman"/>
              </a:rPr>
              <a:t>can </a:t>
            </a:r>
            <a:r>
              <a:rPr sz="1200" spc="-5" dirty="0">
                <a:latin typeface="Times New Roman"/>
                <a:cs typeface="Times New Roman"/>
              </a:rPr>
              <a:t>contact </a:t>
            </a:r>
            <a:r>
              <a:rPr sz="1200" dirty="0">
                <a:latin typeface="Times New Roman"/>
                <a:cs typeface="Times New Roman"/>
              </a:rPr>
              <a:t>the</a:t>
            </a:r>
            <a:r>
              <a:rPr sz="1200" spc="15" dirty="0">
                <a:latin typeface="Times New Roman"/>
                <a:cs typeface="Times New Roman"/>
              </a:rPr>
              <a:t> </a:t>
            </a:r>
            <a:r>
              <a:rPr sz="1200" spc="-5" dirty="0">
                <a:latin typeface="Times New Roman"/>
                <a:cs typeface="Times New Roman"/>
              </a:rPr>
              <a:t>Client.</a:t>
            </a:r>
            <a:endParaRPr sz="1200" dirty="0">
              <a:latin typeface="Times New Roman"/>
              <a:cs typeface="Times New Roman"/>
            </a:endParaRPr>
          </a:p>
          <a:p>
            <a:pPr marL="469265" marR="85725" indent="-429895">
              <a:lnSpc>
                <a:spcPct val="103299"/>
              </a:lnSpc>
              <a:spcBef>
                <a:spcPts val="10"/>
              </a:spcBef>
              <a:buAutoNum type="romanUcPeriod" startAt="2"/>
              <a:tabLst>
                <a:tab pos="469265" algn="l"/>
                <a:tab pos="469900" algn="l"/>
              </a:tabLst>
            </a:pPr>
            <a:r>
              <a:rPr sz="1200" dirty="0">
                <a:latin typeface="Times New Roman"/>
                <a:cs typeface="Times New Roman"/>
              </a:rPr>
              <a:t>The </a:t>
            </a:r>
            <a:r>
              <a:rPr sz="1200" spc="-5" dirty="0">
                <a:latin typeface="Times New Roman"/>
                <a:cs typeface="Times New Roman"/>
              </a:rPr>
              <a:t>Sponsors can expect </a:t>
            </a:r>
            <a:r>
              <a:rPr sz="1200" dirty="0">
                <a:latin typeface="Times New Roman"/>
                <a:cs typeface="Times New Roman"/>
              </a:rPr>
              <a:t>the </a:t>
            </a:r>
            <a:r>
              <a:rPr sz="1200" spc="-5" dirty="0">
                <a:latin typeface="Times New Roman"/>
                <a:cs typeface="Times New Roman"/>
              </a:rPr>
              <a:t>shares </a:t>
            </a:r>
            <a:r>
              <a:rPr sz="1200" dirty="0">
                <a:latin typeface="Times New Roman"/>
                <a:cs typeface="Times New Roman"/>
              </a:rPr>
              <a:t>of the company or the </a:t>
            </a:r>
            <a:r>
              <a:rPr sz="1200" spc="-5" dirty="0">
                <a:latin typeface="Times New Roman"/>
                <a:cs typeface="Times New Roman"/>
              </a:rPr>
              <a:t>percentage </a:t>
            </a:r>
            <a:r>
              <a:rPr sz="1200" dirty="0">
                <a:latin typeface="Times New Roman"/>
                <a:cs typeface="Times New Roman"/>
              </a:rPr>
              <a:t>in profits </a:t>
            </a:r>
            <a:r>
              <a:rPr sz="1200" spc="-5" dirty="0">
                <a:latin typeface="Times New Roman"/>
                <a:cs typeface="Times New Roman"/>
              </a:rPr>
              <a:t>as </a:t>
            </a:r>
            <a:r>
              <a:rPr sz="1200" dirty="0">
                <a:latin typeface="Times New Roman"/>
                <a:cs typeface="Times New Roman"/>
              </a:rPr>
              <a:t>in  the </a:t>
            </a:r>
            <a:r>
              <a:rPr sz="1200" spc="-5" dirty="0">
                <a:latin typeface="Times New Roman"/>
                <a:cs typeface="Times New Roman"/>
              </a:rPr>
              <a:t>return </a:t>
            </a:r>
            <a:r>
              <a:rPr sz="1200" dirty="0">
                <a:latin typeface="Times New Roman"/>
                <a:cs typeface="Times New Roman"/>
              </a:rPr>
              <a:t>of </a:t>
            </a:r>
            <a:r>
              <a:rPr sz="1200" spc="-5" dirty="0">
                <a:latin typeface="Times New Roman"/>
                <a:cs typeface="Times New Roman"/>
              </a:rPr>
              <a:t>Investment.</a:t>
            </a:r>
            <a:endParaRPr sz="1200" dirty="0">
              <a:latin typeface="Times New Roman"/>
              <a:cs typeface="Times New Roman"/>
            </a:endParaRPr>
          </a:p>
          <a:p>
            <a:pPr>
              <a:lnSpc>
                <a:spcPct val="100000"/>
              </a:lnSpc>
              <a:spcBef>
                <a:spcPts val="5"/>
              </a:spcBef>
            </a:pPr>
            <a:endParaRPr sz="1250" dirty="0">
              <a:latin typeface="Times New Roman"/>
              <a:cs typeface="Times New Roman"/>
            </a:endParaRPr>
          </a:p>
          <a:p>
            <a:pPr marL="784860">
              <a:lnSpc>
                <a:spcPct val="100000"/>
              </a:lnSpc>
              <a:spcBef>
                <a:spcPts val="5"/>
              </a:spcBef>
            </a:pPr>
            <a:r>
              <a:rPr sz="1400" b="1" spc="-15" dirty="0">
                <a:latin typeface="Times New Roman"/>
                <a:cs typeface="Times New Roman"/>
              </a:rPr>
              <a:t>2.2.3. </a:t>
            </a:r>
            <a:r>
              <a:rPr sz="1400" b="1" spc="-5" dirty="0">
                <a:latin typeface="Times New Roman"/>
                <a:cs typeface="Times New Roman"/>
              </a:rPr>
              <a:t>Company</a:t>
            </a:r>
            <a:r>
              <a:rPr sz="1400" b="1" spc="-105" dirty="0">
                <a:latin typeface="Times New Roman"/>
                <a:cs typeface="Times New Roman"/>
              </a:rPr>
              <a:t> </a:t>
            </a:r>
            <a:r>
              <a:rPr sz="1400" b="1" spc="-5" dirty="0">
                <a:latin typeface="Times New Roman"/>
                <a:cs typeface="Times New Roman"/>
              </a:rPr>
              <a:t>Side</a:t>
            </a:r>
            <a:endParaRPr sz="1400" dirty="0">
              <a:latin typeface="Times New Roman"/>
              <a:cs typeface="Times New Roman"/>
            </a:endParaRPr>
          </a:p>
          <a:p>
            <a:pPr marL="469265" marR="136525" indent="-318770">
              <a:lnSpc>
                <a:spcPct val="103299"/>
              </a:lnSpc>
              <a:spcBef>
                <a:spcPts val="415"/>
              </a:spcBef>
              <a:buAutoNum type="romanUcPeriod"/>
              <a:tabLst>
                <a:tab pos="469265" algn="l"/>
                <a:tab pos="469900" algn="l"/>
              </a:tabLst>
            </a:pPr>
            <a:r>
              <a:rPr sz="1200" dirty="0">
                <a:latin typeface="Times New Roman"/>
                <a:cs typeface="Times New Roman"/>
              </a:rPr>
              <a:t>The Admin of the Company must </a:t>
            </a:r>
            <a:r>
              <a:rPr sz="1200" spc="-5" dirty="0">
                <a:latin typeface="Times New Roman"/>
                <a:cs typeface="Times New Roman"/>
              </a:rPr>
              <a:t>verify </a:t>
            </a:r>
            <a:r>
              <a:rPr sz="1200" dirty="0">
                <a:latin typeface="Times New Roman"/>
                <a:cs typeface="Times New Roman"/>
              </a:rPr>
              <a:t>the documents submitted by the </a:t>
            </a:r>
            <a:r>
              <a:rPr sz="1200" spc="-5" dirty="0">
                <a:latin typeface="Times New Roman"/>
                <a:cs typeface="Times New Roman"/>
              </a:rPr>
              <a:t>Client</a:t>
            </a:r>
            <a:r>
              <a:rPr sz="1200" spc="-75" dirty="0">
                <a:latin typeface="Times New Roman"/>
                <a:cs typeface="Times New Roman"/>
              </a:rPr>
              <a:t> </a:t>
            </a:r>
            <a:r>
              <a:rPr sz="1200" dirty="0">
                <a:latin typeface="Times New Roman"/>
                <a:cs typeface="Times New Roman"/>
              </a:rPr>
              <a:t>and  the sponsor, if </a:t>
            </a:r>
            <a:r>
              <a:rPr sz="1200" spc="-5" dirty="0">
                <a:latin typeface="Times New Roman"/>
                <a:cs typeface="Times New Roman"/>
              </a:rPr>
              <a:t>there is </a:t>
            </a:r>
            <a:r>
              <a:rPr sz="1200" dirty="0">
                <a:latin typeface="Times New Roman"/>
                <a:cs typeface="Times New Roman"/>
              </a:rPr>
              <a:t>any </a:t>
            </a:r>
            <a:r>
              <a:rPr sz="1200" spc="-5" dirty="0">
                <a:latin typeface="Times New Roman"/>
                <a:cs typeface="Times New Roman"/>
              </a:rPr>
              <a:t>issue </a:t>
            </a:r>
            <a:r>
              <a:rPr sz="1200" dirty="0">
                <a:latin typeface="Times New Roman"/>
                <a:cs typeface="Times New Roman"/>
              </a:rPr>
              <a:t>in </a:t>
            </a:r>
            <a:r>
              <a:rPr sz="1200" spc="-5" dirty="0">
                <a:latin typeface="Times New Roman"/>
                <a:cs typeface="Times New Roman"/>
              </a:rPr>
              <a:t>verification </a:t>
            </a:r>
            <a:r>
              <a:rPr sz="1200" dirty="0">
                <a:latin typeface="Times New Roman"/>
                <a:cs typeface="Times New Roman"/>
              </a:rPr>
              <a:t>the </a:t>
            </a:r>
            <a:r>
              <a:rPr sz="1200" spc="-5" dirty="0">
                <a:latin typeface="Times New Roman"/>
                <a:cs typeface="Times New Roman"/>
              </a:rPr>
              <a:t>admin </a:t>
            </a:r>
            <a:r>
              <a:rPr sz="1200" dirty="0">
                <a:latin typeface="Times New Roman"/>
                <a:cs typeface="Times New Roman"/>
              </a:rPr>
              <a:t>must </a:t>
            </a:r>
            <a:r>
              <a:rPr sz="1200" spc="-5" dirty="0">
                <a:latin typeface="Times New Roman"/>
                <a:cs typeface="Times New Roman"/>
              </a:rPr>
              <a:t>contact </a:t>
            </a:r>
            <a:r>
              <a:rPr sz="1200" dirty="0">
                <a:latin typeface="Times New Roman"/>
                <a:cs typeface="Times New Roman"/>
              </a:rPr>
              <a:t>the</a:t>
            </a:r>
            <a:r>
              <a:rPr sz="1200" spc="-25" dirty="0">
                <a:latin typeface="Times New Roman"/>
                <a:cs typeface="Times New Roman"/>
              </a:rPr>
              <a:t> </a:t>
            </a:r>
            <a:r>
              <a:rPr sz="1200" spc="-5" dirty="0">
                <a:latin typeface="Times New Roman"/>
                <a:cs typeface="Times New Roman"/>
              </a:rPr>
              <a:t>user.</a:t>
            </a:r>
            <a:endParaRPr sz="1200" dirty="0">
              <a:latin typeface="Times New Roman"/>
              <a:cs typeface="Times New Roman"/>
            </a:endParaRPr>
          </a:p>
          <a:p>
            <a:pPr marL="469265" marR="38735" indent="-335280">
              <a:lnSpc>
                <a:spcPct val="101899"/>
              </a:lnSpc>
              <a:spcBef>
                <a:spcPts val="20"/>
              </a:spcBef>
              <a:buSzPct val="91666"/>
              <a:buFont typeface="Carlito"/>
              <a:buAutoNum type="romanUcPeriod"/>
              <a:tabLst>
                <a:tab pos="469265" algn="l"/>
                <a:tab pos="469900" algn="l"/>
              </a:tabLst>
            </a:pPr>
            <a:r>
              <a:rPr sz="1200" dirty="0">
                <a:latin typeface="Times New Roman"/>
                <a:cs typeface="Times New Roman"/>
              </a:rPr>
              <a:t>The </a:t>
            </a:r>
            <a:r>
              <a:rPr sz="1200" spc="-5" dirty="0">
                <a:latin typeface="Times New Roman"/>
                <a:cs typeface="Times New Roman"/>
              </a:rPr>
              <a:t>admin </a:t>
            </a:r>
            <a:r>
              <a:rPr sz="1200" dirty="0">
                <a:latin typeface="Times New Roman"/>
                <a:cs typeface="Times New Roman"/>
              </a:rPr>
              <a:t>must </a:t>
            </a:r>
            <a:r>
              <a:rPr sz="1200" spc="-5" dirty="0">
                <a:latin typeface="Times New Roman"/>
                <a:cs typeface="Times New Roman"/>
              </a:rPr>
              <a:t>conduct </a:t>
            </a:r>
            <a:r>
              <a:rPr sz="1200" dirty="0">
                <a:latin typeface="Times New Roman"/>
                <a:cs typeface="Times New Roman"/>
              </a:rPr>
              <a:t>a </a:t>
            </a:r>
            <a:r>
              <a:rPr sz="1200" spc="-5" dirty="0">
                <a:latin typeface="Times New Roman"/>
                <a:cs typeface="Times New Roman"/>
              </a:rPr>
              <a:t>meeting for </a:t>
            </a:r>
            <a:r>
              <a:rPr sz="1200" dirty="0">
                <a:latin typeface="Times New Roman"/>
                <a:cs typeface="Times New Roman"/>
              </a:rPr>
              <a:t>both the sponsor </a:t>
            </a:r>
            <a:r>
              <a:rPr sz="1200" spc="-5" dirty="0">
                <a:latin typeface="Times New Roman"/>
                <a:cs typeface="Times New Roman"/>
              </a:rPr>
              <a:t>and </a:t>
            </a:r>
            <a:r>
              <a:rPr sz="1200" dirty="0">
                <a:latin typeface="Times New Roman"/>
                <a:cs typeface="Times New Roman"/>
              </a:rPr>
              <a:t>the </a:t>
            </a:r>
            <a:r>
              <a:rPr sz="1200" spc="-5" dirty="0">
                <a:latin typeface="Times New Roman"/>
                <a:cs typeface="Times New Roman"/>
              </a:rPr>
              <a:t>client </a:t>
            </a:r>
            <a:r>
              <a:rPr sz="1200" dirty="0">
                <a:latin typeface="Times New Roman"/>
                <a:cs typeface="Times New Roman"/>
              </a:rPr>
              <a:t>for </a:t>
            </a:r>
            <a:r>
              <a:rPr sz="1200" spc="-5" dirty="0">
                <a:latin typeface="Times New Roman"/>
                <a:cs typeface="Times New Roman"/>
              </a:rPr>
              <a:t>confirming  </a:t>
            </a:r>
            <a:r>
              <a:rPr sz="1200" dirty="0">
                <a:latin typeface="Times New Roman"/>
                <a:cs typeface="Times New Roman"/>
              </a:rPr>
              <a:t>the </a:t>
            </a:r>
            <a:r>
              <a:rPr sz="1200" spc="-5" dirty="0">
                <a:latin typeface="Times New Roman"/>
                <a:cs typeface="Times New Roman"/>
              </a:rPr>
              <a:t>Legal </a:t>
            </a:r>
            <a:r>
              <a:rPr sz="1200" dirty="0">
                <a:latin typeface="Times New Roman"/>
                <a:cs typeface="Times New Roman"/>
              </a:rPr>
              <a:t>conditions accepted </a:t>
            </a:r>
            <a:r>
              <a:rPr sz="1200" spc="-5" dirty="0">
                <a:latin typeface="Times New Roman"/>
                <a:cs typeface="Times New Roman"/>
              </a:rPr>
              <a:t>between </a:t>
            </a:r>
            <a:r>
              <a:rPr sz="1200" dirty="0">
                <a:latin typeface="Times New Roman"/>
                <a:cs typeface="Times New Roman"/>
              </a:rPr>
              <a:t>them</a:t>
            </a:r>
            <a:r>
              <a:rPr sz="1100" dirty="0">
                <a:latin typeface="Carlito"/>
                <a:cs typeface="Carlito"/>
              </a:rPr>
              <a:t>.</a:t>
            </a:r>
          </a:p>
          <a:p>
            <a:pPr>
              <a:lnSpc>
                <a:spcPct val="100000"/>
              </a:lnSpc>
            </a:pPr>
            <a:endParaRPr sz="1200" dirty="0">
              <a:latin typeface="Carlito"/>
              <a:cs typeface="Carlito"/>
            </a:endParaRPr>
          </a:p>
          <a:p>
            <a:pPr marL="784860">
              <a:lnSpc>
                <a:spcPct val="100000"/>
              </a:lnSpc>
              <a:spcBef>
                <a:spcPts val="5"/>
              </a:spcBef>
            </a:pPr>
            <a:r>
              <a:rPr sz="1400" b="1" spc="-15" dirty="0">
                <a:latin typeface="Times New Roman"/>
                <a:cs typeface="Times New Roman"/>
              </a:rPr>
              <a:t>2.2.4. </a:t>
            </a:r>
            <a:r>
              <a:rPr sz="1400" b="1" dirty="0">
                <a:latin typeface="Times New Roman"/>
                <a:cs typeface="Times New Roman"/>
              </a:rPr>
              <a:t>Benefits of </a:t>
            </a:r>
            <a:r>
              <a:rPr sz="1400" b="1" spc="-5" dirty="0">
                <a:latin typeface="Times New Roman"/>
                <a:cs typeface="Times New Roman"/>
              </a:rPr>
              <a:t>Proposed</a:t>
            </a:r>
            <a:r>
              <a:rPr sz="1400" b="1" spc="-125" dirty="0">
                <a:latin typeface="Times New Roman"/>
                <a:cs typeface="Times New Roman"/>
              </a:rPr>
              <a:t> </a:t>
            </a:r>
            <a:r>
              <a:rPr sz="1400" b="1" dirty="0">
                <a:latin typeface="Times New Roman"/>
                <a:cs typeface="Times New Roman"/>
              </a:rPr>
              <a:t>System</a:t>
            </a:r>
            <a:endParaRPr sz="1400" dirty="0">
              <a:latin typeface="Times New Roman"/>
              <a:cs typeface="Times New Roman"/>
            </a:endParaRPr>
          </a:p>
          <a:p>
            <a:pPr marL="12700" marR="125730">
              <a:lnSpc>
                <a:spcPct val="103299"/>
              </a:lnSpc>
              <a:spcBef>
                <a:spcPts val="415"/>
              </a:spcBef>
            </a:pPr>
            <a:r>
              <a:rPr sz="1200" dirty="0">
                <a:latin typeface="Times New Roman"/>
                <a:cs typeface="Times New Roman"/>
              </a:rPr>
              <a:t>This </a:t>
            </a:r>
            <a:r>
              <a:rPr sz="1200" spc="-5" dirty="0">
                <a:latin typeface="Times New Roman"/>
                <a:cs typeface="Times New Roman"/>
              </a:rPr>
              <a:t>website provides </a:t>
            </a:r>
            <a:r>
              <a:rPr sz="1200" dirty="0">
                <a:latin typeface="Times New Roman"/>
                <a:cs typeface="Times New Roman"/>
              </a:rPr>
              <a:t>security for </a:t>
            </a:r>
            <a:r>
              <a:rPr sz="1200" spc="-5" dirty="0">
                <a:latin typeface="Times New Roman"/>
                <a:cs typeface="Times New Roman"/>
              </a:rPr>
              <a:t>ideas </a:t>
            </a:r>
            <a:r>
              <a:rPr sz="1200" dirty="0">
                <a:latin typeface="Times New Roman"/>
                <a:cs typeface="Times New Roman"/>
              </a:rPr>
              <a:t>provided by the </a:t>
            </a:r>
            <a:r>
              <a:rPr sz="1200" spc="-5" dirty="0">
                <a:latin typeface="Times New Roman"/>
                <a:cs typeface="Times New Roman"/>
              </a:rPr>
              <a:t>clients </a:t>
            </a:r>
            <a:r>
              <a:rPr sz="1200" dirty="0">
                <a:latin typeface="Times New Roman"/>
                <a:cs typeface="Times New Roman"/>
              </a:rPr>
              <a:t>and </a:t>
            </a:r>
            <a:r>
              <a:rPr sz="1200" spc="-5" dirty="0">
                <a:latin typeface="Times New Roman"/>
                <a:cs typeface="Times New Roman"/>
              </a:rPr>
              <a:t>professional agreement  will </a:t>
            </a:r>
            <a:r>
              <a:rPr sz="1200" dirty="0">
                <a:latin typeface="Times New Roman"/>
                <a:cs typeface="Times New Roman"/>
              </a:rPr>
              <a:t>be given.</a:t>
            </a:r>
          </a:p>
          <a:p>
            <a:pPr>
              <a:lnSpc>
                <a:spcPct val="100000"/>
              </a:lnSpc>
            </a:pPr>
            <a:endParaRPr sz="1300" dirty="0">
              <a:latin typeface="Times New Roman"/>
              <a:cs typeface="Times New Roman"/>
            </a:endParaRPr>
          </a:p>
          <a:p>
            <a:pPr marL="463550" indent="-224790">
              <a:lnSpc>
                <a:spcPct val="100000"/>
              </a:lnSpc>
              <a:spcBef>
                <a:spcPts val="944"/>
              </a:spcBef>
              <a:buFont typeface="Times New Roman"/>
              <a:buAutoNum type="arabicPeriod" startAt="3"/>
              <a:tabLst>
                <a:tab pos="464184" algn="l"/>
              </a:tabLst>
            </a:pPr>
            <a:r>
              <a:rPr sz="1400" b="1" spc="-5" dirty="0">
                <a:latin typeface="Times New Roman"/>
                <a:cs typeface="Times New Roman"/>
              </a:rPr>
              <a:t>REQUIREMENT</a:t>
            </a:r>
            <a:r>
              <a:rPr sz="1400" b="1" spc="-70" dirty="0">
                <a:latin typeface="Times New Roman"/>
                <a:cs typeface="Times New Roman"/>
              </a:rPr>
              <a:t> </a:t>
            </a:r>
            <a:r>
              <a:rPr sz="1400" b="1" spc="-5" dirty="0">
                <a:latin typeface="Times New Roman"/>
                <a:cs typeface="Times New Roman"/>
              </a:rPr>
              <a:t>SPECIFICATION</a:t>
            </a:r>
            <a:endParaRPr sz="1400" dirty="0">
              <a:latin typeface="Times New Roman"/>
              <a:cs typeface="Times New Roman"/>
            </a:endParaRPr>
          </a:p>
          <a:p>
            <a:pPr>
              <a:lnSpc>
                <a:spcPct val="100000"/>
              </a:lnSpc>
              <a:spcBef>
                <a:spcPts val="10"/>
              </a:spcBef>
              <a:buFont typeface="Times New Roman"/>
              <a:buAutoNum type="arabicPeriod" startAt="3"/>
            </a:pPr>
            <a:endParaRPr sz="1600" dirty="0">
              <a:latin typeface="Times New Roman"/>
              <a:cs typeface="Times New Roman"/>
            </a:endParaRPr>
          </a:p>
          <a:p>
            <a:pPr marL="809625" lvl="1" indent="-292100">
              <a:lnSpc>
                <a:spcPct val="100000"/>
              </a:lnSpc>
              <a:buFont typeface="Times New Roman"/>
              <a:buAutoNum type="arabicPeriod"/>
              <a:tabLst>
                <a:tab pos="810260" algn="l"/>
              </a:tabLst>
            </a:pPr>
            <a:r>
              <a:rPr sz="1400" b="1" spc="-5" dirty="0">
                <a:latin typeface="Times New Roman"/>
                <a:cs typeface="Times New Roman"/>
              </a:rPr>
              <a:t>HARDWARE</a:t>
            </a:r>
            <a:r>
              <a:rPr sz="1400" b="1" spc="-60" dirty="0">
                <a:latin typeface="Times New Roman"/>
                <a:cs typeface="Times New Roman"/>
              </a:rPr>
              <a:t> </a:t>
            </a:r>
            <a:r>
              <a:rPr sz="1400" b="1" spc="-5" dirty="0">
                <a:latin typeface="Times New Roman"/>
                <a:cs typeface="Times New Roman"/>
              </a:rPr>
              <a:t>REQUIREMENTS</a:t>
            </a:r>
            <a:endParaRPr sz="1400" dirty="0">
              <a:latin typeface="Times New Roman"/>
              <a:cs typeface="Times New Roman"/>
            </a:endParaRPr>
          </a:p>
          <a:p>
            <a:pPr marL="469265" indent="-230504">
              <a:lnSpc>
                <a:spcPct val="100000"/>
              </a:lnSpc>
              <a:spcBef>
                <a:spcPts val="645"/>
              </a:spcBef>
              <a:buFont typeface="DejaVu Sans"/>
              <a:buChar char="❖"/>
              <a:tabLst>
                <a:tab pos="469900" algn="l"/>
              </a:tabLst>
            </a:pPr>
            <a:r>
              <a:rPr sz="1200" spc="-5" dirty="0">
                <a:latin typeface="Times New Roman"/>
                <a:cs typeface="Times New Roman"/>
              </a:rPr>
              <a:t>Laptop </a:t>
            </a:r>
            <a:r>
              <a:rPr sz="1200" dirty="0">
                <a:latin typeface="Times New Roman"/>
                <a:cs typeface="Times New Roman"/>
              </a:rPr>
              <a:t>4 </a:t>
            </a:r>
            <a:r>
              <a:rPr sz="1200" spc="-5" dirty="0">
                <a:latin typeface="Times New Roman"/>
                <a:cs typeface="Times New Roman"/>
              </a:rPr>
              <a:t>GHz </a:t>
            </a:r>
            <a:r>
              <a:rPr sz="1200" dirty="0">
                <a:latin typeface="Times New Roman"/>
                <a:cs typeface="Times New Roman"/>
              </a:rPr>
              <a:t>minimum, </a:t>
            </a:r>
            <a:r>
              <a:rPr sz="1200" spc="-5" dirty="0">
                <a:latin typeface="Times New Roman"/>
                <a:cs typeface="Times New Roman"/>
              </a:rPr>
              <a:t>multi-core</a:t>
            </a:r>
            <a:r>
              <a:rPr sz="1200" spc="-60" dirty="0">
                <a:latin typeface="Times New Roman"/>
                <a:cs typeface="Times New Roman"/>
              </a:rPr>
              <a:t> </a:t>
            </a:r>
            <a:r>
              <a:rPr sz="1200" spc="-5" dirty="0">
                <a:latin typeface="Times New Roman"/>
                <a:cs typeface="Times New Roman"/>
              </a:rPr>
              <a:t>processor</a:t>
            </a:r>
            <a:endParaRPr sz="1200" dirty="0">
              <a:latin typeface="Times New Roman"/>
              <a:cs typeface="Times New Roman"/>
            </a:endParaRPr>
          </a:p>
          <a:p>
            <a:pPr marL="469265" indent="-230504">
              <a:lnSpc>
                <a:spcPct val="100000"/>
              </a:lnSpc>
              <a:spcBef>
                <a:spcPts val="180"/>
              </a:spcBef>
              <a:buFont typeface="DejaVu Sans"/>
              <a:buChar char="❖"/>
              <a:tabLst>
                <a:tab pos="469900" algn="l"/>
              </a:tabLst>
            </a:pPr>
            <a:r>
              <a:rPr sz="1200" spc="-5" dirty="0">
                <a:latin typeface="Times New Roman"/>
                <a:cs typeface="Times New Roman"/>
              </a:rPr>
              <a:t>Memory (RAM) </a:t>
            </a:r>
            <a:r>
              <a:rPr lang="en-US" sz="1200" spc="-5" dirty="0">
                <a:latin typeface="Times New Roman"/>
                <a:cs typeface="Times New Roman"/>
              </a:rPr>
              <a:t>8</a:t>
            </a:r>
            <a:r>
              <a:rPr sz="1200" dirty="0">
                <a:latin typeface="Times New Roman"/>
                <a:cs typeface="Times New Roman"/>
              </a:rPr>
              <a:t>GB, </a:t>
            </a:r>
            <a:r>
              <a:rPr sz="1200" spc="-5" dirty="0">
                <a:latin typeface="Times New Roman"/>
                <a:cs typeface="Times New Roman"/>
              </a:rPr>
              <a:t>preferably higher, and commensurate </a:t>
            </a:r>
            <a:r>
              <a:rPr sz="1200" dirty="0">
                <a:latin typeface="Times New Roman"/>
                <a:cs typeface="Times New Roman"/>
              </a:rPr>
              <a:t>with </a:t>
            </a:r>
            <a:r>
              <a:rPr sz="1200" spc="-5" dirty="0">
                <a:latin typeface="Times New Roman"/>
                <a:cs typeface="Times New Roman"/>
              </a:rPr>
              <a:t>concurrent</a:t>
            </a:r>
            <a:r>
              <a:rPr sz="1200" spc="100" dirty="0">
                <a:latin typeface="Times New Roman"/>
                <a:cs typeface="Times New Roman"/>
              </a:rPr>
              <a:t> </a:t>
            </a:r>
            <a:r>
              <a:rPr sz="1200" spc="-5" dirty="0">
                <a:latin typeface="Times New Roman"/>
                <a:cs typeface="Times New Roman"/>
              </a:rPr>
              <a:t>usage</a:t>
            </a:r>
            <a:endParaRPr sz="1200" dirty="0">
              <a:latin typeface="Times New Roman"/>
              <a:cs typeface="Times New Roman"/>
            </a:endParaRPr>
          </a:p>
          <a:p>
            <a:pPr marL="469265" indent="-230504">
              <a:lnSpc>
                <a:spcPct val="100000"/>
              </a:lnSpc>
              <a:spcBef>
                <a:spcPts val="190"/>
              </a:spcBef>
              <a:buFont typeface="DejaVu Sans"/>
              <a:buChar char="❖"/>
              <a:tabLst>
                <a:tab pos="469900" algn="l"/>
              </a:tabLst>
            </a:pPr>
            <a:r>
              <a:rPr sz="1200" spc="-5" dirty="0">
                <a:latin typeface="Times New Roman"/>
                <a:cs typeface="Times New Roman"/>
              </a:rPr>
              <a:t>Hard </a:t>
            </a:r>
            <a:r>
              <a:rPr sz="1200" dirty="0">
                <a:latin typeface="Times New Roman"/>
                <a:cs typeface="Times New Roman"/>
              </a:rPr>
              <a:t>disk </a:t>
            </a:r>
            <a:r>
              <a:rPr sz="1200" spc="-5" dirty="0">
                <a:latin typeface="Times New Roman"/>
                <a:cs typeface="Times New Roman"/>
              </a:rPr>
              <a:t>space</a:t>
            </a:r>
            <a:r>
              <a:rPr sz="1200" spc="-25" dirty="0">
                <a:latin typeface="Times New Roman"/>
                <a:cs typeface="Times New Roman"/>
              </a:rPr>
              <a:t> </a:t>
            </a:r>
            <a:r>
              <a:rPr sz="1200" dirty="0">
                <a:latin typeface="Times New Roman"/>
                <a:cs typeface="Times New Roman"/>
              </a:rPr>
              <a:t>1TB</a:t>
            </a:r>
          </a:p>
          <a:p>
            <a:pPr>
              <a:lnSpc>
                <a:spcPct val="100000"/>
              </a:lnSpc>
              <a:spcBef>
                <a:spcPts val="20"/>
              </a:spcBef>
            </a:pPr>
            <a:endParaRPr sz="1550" dirty="0">
              <a:latin typeface="Times New Roman"/>
              <a:cs typeface="Times New Roman"/>
            </a:endParaRPr>
          </a:p>
          <a:p>
            <a:pPr marL="518159">
              <a:lnSpc>
                <a:spcPct val="100000"/>
              </a:lnSpc>
            </a:pPr>
            <a:r>
              <a:rPr sz="1400" b="1" dirty="0">
                <a:latin typeface="Times New Roman"/>
                <a:cs typeface="Times New Roman"/>
              </a:rPr>
              <a:t>3.2. </a:t>
            </a:r>
            <a:r>
              <a:rPr sz="1400" b="1" spc="-5" dirty="0">
                <a:latin typeface="Times New Roman"/>
                <a:cs typeface="Times New Roman"/>
              </a:rPr>
              <a:t>SOFTWARE</a:t>
            </a:r>
            <a:r>
              <a:rPr sz="1400" b="1" spc="-220" dirty="0">
                <a:latin typeface="Times New Roman"/>
                <a:cs typeface="Times New Roman"/>
              </a:rPr>
              <a:t> </a:t>
            </a:r>
            <a:r>
              <a:rPr sz="1400" b="1" spc="-5" dirty="0">
                <a:latin typeface="Times New Roman"/>
                <a:cs typeface="Times New Roman"/>
              </a:rPr>
              <a:t>REQUIREMENTS</a:t>
            </a:r>
            <a:endParaRPr sz="1400" dirty="0">
              <a:latin typeface="Times New Roman"/>
              <a:cs typeface="Times New Roman"/>
            </a:endParaRPr>
          </a:p>
          <a:p>
            <a:pPr marL="469265" indent="-230504">
              <a:lnSpc>
                <a:spcPct val="100000"/>
              </a:lnSpc>
              <a:spcBef>
                <a:spcPts val="645"/>
              </a:spcBef>
              <a:buFont typeface="DejaVu Sans"/>
              <a:buChar char="❖"/>
              <a:tabLst>
                <a:tab pos="469900" algn="l"/>
              </a:tabLst>
            </a:pPr>
            <a:r>
              <a:rPr sz="1200" spc="-5" dirty="0">
                <a:latin typeface="Times New Roman"/>
                <a:cs typeface="Times New Roman"/>
              </a:rPr>
              <a:t>Windows </a:t>
            </a:r>
            <a:r>
              <a:rPr sz="1200" dirty="0">
                <a:latin typeface="Times New Roman"/>
                <a:cs typeface="Times New Roman"/>
              </a:rPr>
              <a:t>2016</a:t>
            </a:r>
          </a:p>
          <a:p>
            <a:pPr marL="469265" indent="-230504">
              <a:lnSpc>
                <a:spcPct val="100000"/>
              </a:lnSpc>
              <a:spcBef>
                <a:spcPts val="170"/>
              </a:spcBef>
              <a:buFont typeface="DejaVu Sans"/>
              <a:buChar char="❖"/>
              <a:tabLst>
                <a:tab pos="469900" algn="l"/>
              </a:tabLst>
            </a:pPr>
            <a:r>
              <a:rPr sz="1200" spc="-5" dirty="0">
                <a:latin typeface="Times New Roman"/>
                <a:cs typeface="Times New Roman"/>
              </a:rPr>
              <a:t>Visual </a:t>
            </a:r>
            <a:r>
              <a:rPr sz="1200" dirty="0">
                <a:latin typeface="Times New Roman"/>
                <a:cs typeface="Times New Roman"/>
              </a:rPr>
              <a:t>Studio</a:t>
            </a:r>
            <a:r>
              <a:rPr sz="1200" spc="-5" dirty="0">
                <a:latin typeface="Times New Roman"/>
                <a:cs typeface="Times New Roman"/>
              </a:rPr>
              <a:t> </a:t>
            </a:r>
            <a:r>
              <a:rPr sz="1200" dirty="0">
                <a:latin typeface="Times New Roman"/>
                <a:cs typeface="Times New Roman"/>
              </a:rPr>
              <a:t>Code</a:t>
            </a:r>
          </a:p>
          <a:p>
            <a:pPr marL="469265" indent="-230504">
              <a:lnSpc>
                <a:spcPct val="100000"/>
              </a:lnSpc>
              <a:spcBef>
                <a:spcPts val="190"/>
              </a:spcBef>
              <a:buFont typeface="DejaVu Sans"/>
              <a:buChar char="❖"/>
              <a:tabLst>
                <a:tab pos="469900" algn="l"/>
              </a:tabLst>
            </a:pPr>
            <a:r>
              <a:rPr sz="1200" spc="-5" dirty="0">
                <a:latin typeface="Times New Roman"/>
                <a:cs typeface="Times New Roman"/>
              </a:rPr>
              <a:t>Notepad++</a:t>
            </a:r>
            <a:endParaRPr sz="1200" dirty="0">
              <a:latin typeface="Times New Roman"/>
              <a:cs typeface="Times New Roman"/>
            </a:endParaRPr>
          </a:p>
          <a:p>
            <a:pPr marL="469265" indent="-230504">
              <a:lnSpc>
                <a:spcPct val="100000"/>
              </a:lnSpc>
              <a:spcBef>
                <a:spcPts val="185"/>
              </a:spcBef>
              <a:buFont typeface="DejaVu Sans"/>
              <a:buChar char="❖"/>
              <a:tabLst>
                <a:tab pos="469900" algn="l"/>
              </a:tabLst>
            </a:pPr>
            <a:r>
              <a:rPr sz="1200" spc="-5" dirty="0">
                <a:latin typeface="Times New Roman"/>
                <a:cs typeface="Times New Roman"/>
              </a:rPr>
              <a:t>Xampp/ Apache web</a:t>
            </a:r>
            <a:r>
              <a:rPr sz="1200" spc="-35" dirty="0">
                <a:latin typeface="Times New Roman"/>
                <a:cs typeface="Times New Roman"/>
              </a:rPr>
              <a:t> </a:t>
            </a:r>
            <a:r>
              <a:rPr sz="1200" dirty="0">
                <a:latin typeface="Times New Roman"/>
                <a:cs typeface="Times New Roman"/>
              </a:rPr>
              <a:t>server</a:t>
            </a:r>
          </a:p>
          <a:p>
            <a:pPr>
              <a:lnSpc>
                <a:spcPct val="100000"/>
              </a:lnSpc>
              <a:spcBef>
                <a:spcPts val="20"/>
              </a:spcBef>
            </a:pPr>
            <a:endParaRPr sz="1550" dirty="0">
              <a:latin typeface="Times New Roman"/>
              <a:cs typeface="Times New Roman"/>
            </a:endParaRPr>
          </a:p>
          <a:p>
            <a:pPr marL="518159">
              <a:lnSpc>
                <a:spcPct val="100000"/>
              </a:lnSpc>
            </a:pPr>
            <a:r>
              <a:rPr sz="1400" b="1" dirty="0">
                <a:latin typeface="Times New Roman"/>
                <a:cs typeface="Times New Roman"/>
              </a:rPr>
              <a:t>3.3. </a:t>
            </a:r>
            <a:r>
              <a:rPr sz="1400" b="1" spc="-5" dirty="0">
                <a:latin typeface="Times New Roman"/>
                <a:cs typeface="Times New Roman"/>
              </a:rPr>
              <a:t>COMPONENTS</a:t>
            </a:r>
            <a:r>
              <a:rPr sz="1400" b="1" spc="-220" dirty="0">
                <a:latin typeface="Times New Roman"/>
                <a:cs typeface="Times New Roman"/>
              </a:rPr>
              <a:t> </a:t>
            </a:r>
            <a:r>
              <a:rPr sz="1400" b="1" spc="-5" dirty="0">
                <a:latin typeface="Times New Roman"/>
                <a:cs typeface="Times New Roman"/>
              </a:rPr>
              <a:t>USED</a:t>
            </a:r>
            <a:endParaRPr sz="1400" dirty="0">
              <a:latin typeface="Times New Roman"/>
              <a:cs typeface="Times New Roman"/>
            </a:endParaRPr>
          </a:p>
          <a:p>
            <a:pPr marL="469265" indent="-230504">
              <a:lnSpc>
                <a:spcPct val="100000"/>
              </a:lnSpc>
              <a:spcBef>
                <a:spcPts val="180"/>
              </a:spcBef>
              <a:buFont typeface="DejaVu Sans"/>
              <a:buChar char="❖"/>
              <a:tabLst>
                <a:tab pos="469900" algn="l"/>
              </a:tabLst>
            </a:pPr>
            <a:r>
              <a:rPr lang="en-IN" sz="1200" dirty="0">
                <a:latin typeface="Times New Roman"/>
                <a:cs typeface="Times New Roman"/>
              </a:rPr>
              <a:t>Google</a:t>
            </a:r>
            <a:r>
              <a:rPr lang="en-IN" sz="1200" spc="-145" dirty="0">
                <a:latin typeface="Times New Roman"/>
                <a:cs typeface="Times New Roman"/>
              </a:rPr>
              <a:t> </a:t>
            </a:r>
            <a:r>
              <a:rPr lang="en-IN" sz="1200" dirty="0">
                <a:latin typeface="Times New Roman"/>
                <a:cs typeface="Times New Roman"/>
              </a:rPr>
              <a:t>Chrome</a:t>
            </a:r>
          </a:p>
          <a:p>
            <a:pPr marL="469265" indent="-230504">
              <a:lnSpc>
                <a:spcPct val="100000"/>
              </a:lnSpc>
              <a:spcBef>
                <a:spcPts val="180"/>
              </a:spcBef>
              <a:buFont typeface="DejaVu Sans"/>
              <a:buChar char="❖"/>
              <a:tabLst>
                <a:tab pos="469900" algn="l"/>
              </a:tabLst>
            </a:pPr>
            <a:r>
              <a:rPr sz="1200" spc="-5" dirty="0">
                <a:latin typeface="Times New Roman"/>
                <a:cs typeface="Times New Roman"/>
              </a:rPr>
              <a:t>Mozilla</a:t>
            </a:r>
            <a:r>
              <a:rPr sz="1200" spc="-90" dirty="0">
                <a:latin typeface="Times New Roman"/>
                <a:cs typeface="Times New Roman"/>
              </a:rPr>
              <a:t> </a:t>
            </a:r>
            <a:r>
              <a:rPr sz="1200" spc="-5" dirty="0">
                <a:latin typeface="Times New Roman"/>
                <a:cs typeface="Times New Roman"/>
              </a:rPr>
              <a:t>Firefox</a:t>
            </a:r>
            <a:endParaRPr sz="1200" dirty="0">
              <a:latin typeface="Times New Roman"/>
              <a:cs typeface="Times New Roman"/>
            </a:endParaRPr>
          </a:p>
          <a:p>
            <a:pPr marL="469265" indent="-230504">
              <a:lnSpc>
                <a:spcPct val="100000"/>
              </a:lnSpc>
              <a:spcBef>
                <a:spcPts val="180"/>
              </a:spcBef>
              <a:buFont typeface="DejaVu Sans"/>
              <a:buChar char="❖"/>
              <a:tabLst>
                <a:tab pos="469900" algn="l"/>
              </a:tabLst>
            </a:pPr>
            <a:r>
              <a:rPr lang="en-US" sz="1200" dirty="0">
                <a:latin typeface="Times New Roman"/>
                <a:cs typeface="Times New Roman"/>
              </a:rPr>
              <a:t>M</a:t>
            </a:r>
            <a:r>
              <a:rPr lang="en-IN" sz="1200" dirty="0" err="1">
                <a:latin typeface="Times New Roman"/>
                <a:cs typeface="Times New Roman"/>
              </a:rPr>
              <a:t>icrosoft</a:t>
            </a:r>
            <a:r>
              <a:rPr lang="en-IN" sz="1200" dirty="0">
                <a:latin typeface="Times New Roman"/>
                <a:cs typeface="Times New Roman"/>
              </a:rPr>
              <a:t> Edge</a:t>
            </a:r>
          </a:p>
          <a:p>
            <a:pPr marL="469265" indent="-230504">
              <a:lnSpc>
                <a:spcPct val="100000"/>
              </a:lnSpc>
              <a:spcBef>
                <a:spcPts val="190"/>
              </a:spcBef>
              <a:buFont typeface="DejaVu Sans"/>
              <a:buChar char="❖"/>
              <a:tabLst>
                <a:tab pos="469900" algn="l"/>
              </a:tabLst>
            </a:pPr>
            <a:r>
              <a:rPr sz="1200" spc="-5" dirty="0">
                <a:latin typeface="Times New Roman"/>
                <a:cs typeface="Times New Roman"/>
              </a:rPr>
              <a:t>Safari</a:t>
            </a:r>
            <a:endParaRPr sz="1200" dirty="0">
              <a:latin typeface="Times New Roman"/>
              <a:cs typeface="Times New Roman"/>
            </a:endParaRPr>
          </a:p>
        </p:txBody>
      </p:sp>
      <p:sp>
        <p:nvSpPr>
          <p:cNvPr id="3" name="object 3"/>
          <p:cNvSpPr/>
          <p:nvPr/>
        </p:nvSpPr>
        <p:spPr>
          <a:xfrm>
            <a:off x="304800" y="304799"/>
            <a:ext cx="6955790" cy="10086340"/>
          </a:xfrm>
          <a:custGeom>
            <a:avLst/>
            <a:gdLst/>
            <a:ahLst/>
            <a:cxnLst/>
            <a:rect l="l" t="t" r="r" b="b"/>
            <a:pathLst>
              <a:path w="6955790" h="10086340">
                <a:moveTo>
                  <a:pt x="6955523" y="0"/>
                </a:moveTo>
                <a:lnTo>
                  <a:pt x="6949440" y="0"/>
                </a:lnTo>
                <a:lnTo>
                  <a:pt x="6949440" y="6096"/>
                </a:lnTo>
                <a:lnTo>
                  <a:pt x="6949440" y="10079736"/>
                </a:lnTo>
                <a:lnTo>
                  <a:pt x="6096" y="10079736"/>
                </a:lnTo>
                <a:lnTo>
                  <a:pt x="6096" y="6096"/>
                </a:lnTo>
                <a:lnTo>
                  <a:pt x="6949440" y="6096"/>
                </a:lnTo>
                <a:lnTo>
                  <a:pt x="6949440" y="0"/>
                </a:lnTo>
                <a:lnTo>
                  <a:pt x="6096" y="0"/>
                </a:lnTo>
                <a:lnTo>
                  <a:pt x="0" y="0"/>
                </a:lnTo>
                <a:lnTo>
                  <a:pt x="0" y="10085845"/>
                </a:lnTo>
                <a:lnTo>
                  <a:pt x="6096" y="10085845"/>
                </a:lnTo>
                <a:lnTo>
                  <a:pt x="6949440" y="10085832"/>
                </a:lnTo>
                <a:lnTo>
                  <a:pt x="6955523" y="10085845"/>
                </a:lnTo>
                <a:lnTo>
                  <a:pt x="6955523" y="0"/>
                </a:lnTo>
                <a:close/>
              </a:path>
            </a:pathLst>
          </a:custGeom>
          <a:solidFill>
            <a:srgbClr val="000000"/>
          </a:solid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9</a:t>
            </a:fld>
            <a:endParaRPr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457</TotalTime>
  <Words>2027</Words>
  <Application>Microsoft Office PowerPoint</Application>
  <PresentationFormat>Custom</PresentationFormat>
  <Paragraphs>656</Paragraphs>
  <Slides>27</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27</vt:i4>
      </vt:variant>
    </vt:vector>
  </HeadingPairs>
  <TitlesOfParts>
    <vt:vector size="36" baseType="lpstr">
      <vt:lpstr>Arial</vt:lpstr>
      <vt:lpstr>Calibri</vt:lpstr>
      <vt:lpstr>Calibri Light</vt:lpstr>
      <vt:lpstr>Carlito</vt:lpstr>
      <vt:lpstr>DejaVu Sans</vt:lpstr>
      <vt:lpstr>Times New Roman</vt:lpstr>
      <vt:lpstr>Office Theme</vt:lpstr>
      <vt:lpstr>1_Custom Design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PANDLURU YUVARAJ</cp:lastModifiedBy>
  <cp:revision>38</cp:revision>
  <dcterms:created xsi:type="dcterms:W3CDTF">2023-09-28T07:36:14Z</dcterms:created>
  <dcterms:modified xsi:type="dcterms:W3CDTF">2023-12-11T13:06:22Z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2023-08-22T00:00:00Z</vt:filetime>
  </property>
  <property fmtid="{D5CDD505-2E9C-101B-9397-08002B2CF9AE}" pid="3" name="Creator">
    <vt:lpwstr>Microsoft® Word 2019</vt:lpwstr>
  </property>
  <property fmtid="{D5CDD505-2E9C-101B-9397-08002B2CF9AE}" pid="4" name="LastSaved">
    <vt:filetime>2023-09-28T00:00:00Z</vt:filetime>
  </property>
</Properties>
</file>